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703" r:id="rId2"/>
    <p:sldMasterId id="2147483728" r:id="rId3"/>
    <p:sldMasterId id="2147483740" r:id="rId4"/>
    <p:sldMasterId id="2147483863" r:id="rId5"/>
    <p:sldMasterId id="2147483892" r:id="rId6"/>
    <p:sldMasterId id="2147483905" r:id="rId7"/>
    <p:sldMasterId id="2147483940" r:id="rId8"/>
    <p:sldMasterId id="2147483952" r:id="rId9"/>
  </p:sldMasterIdLst>
  <p:notesMasterIdLst>
    <p:notesMasterId r:id="rId59"/>
  </p:notesMasterIdLst>
  <p:sldIdLst>
    <p:sldId id="256" r:id="rId10"/>
    <p:sldId id="257" r:id="rId11"/>
    <p:sldId id="260" r:id="rId12"/>
    <p:sldId id="261" r:id="rId13"/>
    <p:sldId id="269" r:id="rId14"/>
    <p:sldId id="270" r:id="rId15"/>
    <p:sldId id="272" r:id="rId16"/>
    <p:sldId id="271" r:id="rId17"/>
    <p:sldId id="267" r:id="rId18"/>
    <p:sldId id="268" r:id="rId19"/>
    <p:sldId id="273" r:id="rId20"/>
    <p:sldId id="275" r:id="rId21"/>
    <p:sldId id="274" r:id="rId22"/>
    <p:sldId id="278" r:id="rId23"/>
    <p:sldId id="277" r:id="rId24"/>
    <p:sldId id="279" r:id="rId25"/>
    <p:sldId id="263" r:id="rId26"/>
    <p:sldId id="265" r:id="rId27"/>
    <p:sldId id="264" r:id="rId28"/>
    <p:sldId id="280" r:id="rId29"/>
    <p:sldId id="281" r:id="rId30"/>
    <p:sldId id="282" r:id="rId31"/>
    <p:sldId id="283" r:id="rId32"/>
    <p:sldId id="284" r:id="rId33"/>
    <p:sldId id="285" r:id="rId34"/>
    <p:sldId id="290" r:id="rId35"/>
    <p:sldId id="291" r:id="rId36"/>
    <p:sldId id="292" r:id="rId37"/>
    <p:sldId id="293" r:id="rId38"/>
    <p:sldId id="266" r:id="rId39"/>
    <p:sldId id="294" r:id="rId40"/>
    <p:sldId id="295" r:id="rId41"/>
    <p:sldId id="296" r:id="rId42"/>
    <p:sldId id="297" r:id="rId43"/>
    <p:sldId id="310" r:id="rId44"/>
    <p:sldId id="311" r:id="rId45"/>
    <p:sldId id="305" r:id="rId46"/>
    <p:sldId id="276" r:id="rId47"/>
    <p:sldId id="298" r:id="rId48"/>
    <p:sldId id="299" r:id="rId49"/>
    <p:sldId id="300" r:id="rId50"/>
    <p:sldId id="301" r:id="rId51"/>
    <p:sldId id="307" r:id="rId52"/>
    <p:sldId id="302" r:id="rId53"/>
    <p:sldId id="304" r:id="rId54"/>
    <p:sldId id="303" r:id="rId55"/>
    <p:sldId id="308" r:id="rId56"/>
    <p:sldId id="309" r:id="rId57"/>
    <p:sldId id="259" r:id="rId58"/>
  </p:sldIdLst>
  <p:sldSz cx="12192000" cy="6858000"/>
  <p:notesSz cx="6858000" cy="9144000"/>
  <p:embeddedFontLst>
    <p:embeddedFont>
      <p:font typeface="Bradley Hand ITC" panose="03070402050302030203" pitchFamily="66" charset="0"/>
      <p:regular r:id="rId60"/>
    </p:embeddedFont>
    <p:embeddedFont>
      <p:font typeface="Brush Script MT" panose="03060802040406070304" pitchFamily="66" charset="0"/>
      <p:italic r:id="rId61"/>
    </p:embeddedFont>
    <p:embeddedFont>
      <p:font typeface="Californian FB" panose="0207040306080B030204" pitchFamily="18" charset="0"/>
      <p:regular r:id="rId62"/>
      <p:bold r:id="rId63"/>
      <p:italic r:id="rId64"/>
    </p:embeddedFont>
    <p:embeddedFont>
      <p:font typeface="Century Gothic" panose="020B0502020202020204" pitchFamily="34" charset="0"/>
      <p:regular r:id="rId65"/>
      <p:bold r:id="rId66"/>
      <p:italic r:id="rId67"/>
      <p:boldItalic r:id="rId68"/>
    </p:embeddedFont>
    <p:embeddedFont>
      <p:font typeface="Fiolex Girls" panose="020B0603050302020204" pitchFamily="34" charset="0"/>
      <p:regular r:id="rId69"/>
    </p:embeddedFont>
    <p:embeddedFont>
      <p:font typeface="Gabriola" panose="04040605051002020D02" pitchFamily="82" charset="0"/>
      <p:regular r:id="rId70"/>
    </p:embeddedFont>
    <p:embeddedFont>
      <p:font typeface="Garamond" panose="02020404030301010803" pitchFamily="18" charset="0"/>
      <p:regular r:id="rId71"/>
      <p:bold r:id="rId72"/>
      <p:italic r:id="rId73"/>
    </p:embeddedFont>
    <p:embeddedFont>
      <p:font typeface="Georgia" panose="02040502050405020303" pitchFamily="18" charset="0"/>
      <p:regular r:id="rId74"/>
      <p:bold r:id="rId75"/>
      <p:italic r:id="rId76"/>
      <p:boldItalic r:id="rId77"/>
    </p:embeddedFont>
    <p:embeddedFont>
      <p:font typeface="Goudy Old Style" panose="02020502050305020303" pitchFamily="18" charset="0"/>
      <p:regular r:id="rId78"/>
      <p:bold r:id="rId79"/>
      <p:italic r:id="rId80"/>
    </p:embeddedFont>
    <p:embeddedFont>
      <p:font typeface="Lato Black" panose="020F0502020204030203" pitchFamily="34" charset="0"/>
      <p:bold r:id="rId81"/>
      <p:boldItalic r:id="rId82"/>
    </p:embeddedFont>
    <p:embeddedFont>
      <p:font typeface="Libre Baskerville" panose="02000000000000000000" pitchFamily="2" charset="0"/>
      <p:regular r:id="rId83"/>
      <p:bold r:id="rId84"/>
      <p:italic r:id="rId85"/>
    </p:embeddedFont>
    <p:embeddedFont>
      <p:font typeface="Monotype Corsiva" panose="03010101010201010101" pitchFamily="66" charset="0"/>
      <p:italic r:id="rId86"/>
    </p:embeddedFont>
    <p:embeddedFont>
      <p:font typeface="Open Sans" panose="020B0606030504020204" pitchFamily="34" charset="0"/>
      <p:regular r:id="rId87"/>
      <p:bold r:id="rId88"/>
      <p:italic r:id="rId89"/>
      <p:boldItalic r:id="rId90"/>
    </p:embeddedFont>
    <p:embeddedFont>
      <p:font typeface="Pristina" panose="03060402040406080204" pitchFamily="66" charset="0"/>
      <p:regular r:id="rId91"/>
    </p:embeddedFont>
    <p:embeddedFont>
      <p:font typeface="Wingdings 3" panose="05040102010807070707" pitchFamily="18" charset="2"/>
      <p:regular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3"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4660"/>
  </p:normalViewPr>
  <p:slideViewPr>
    <p:cSldViewPr snapToGrid="0">
      <p:cViewPr>
        <p:scale>
          <a:sx n="70" d="100"/>
          <a:sy n="70" d="100"/>
        </p:scale>
        <p:origin x="103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Master" Target="slideMasters/slideMaster5.xml"/><Relationship Id="rId90" Type="http://schemas.openxmlformats.org/officeDocument/2006/relationships/font" Target="fonts/font31.fntdata"/><Relationship Id="rId95"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font" Target="fonts/font17.fntdata"/><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font" Target="fonts/font18.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font" Target="fonts/font13.fntdata"/><Relationship Id="rId93"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1_3#7">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18">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28">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28">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46">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F57AE9D-6975-41E9-A0C6-42CCA98FB4EE}" type="doc">
      <dgm:prSet loTypeId="urn:microsoft.com/office/officeart/2008/layout/VerticalCurvedList#10" loCatId="list" qsTypeId="urn:microsoft.com/office/officeart/2005/8/quickstyle/simple1#13" qsCatId="simple" csTypeId="urn:microsoft.com/office/officeart/2005/8/colors/accent1_3#7" csCatId="accent1"/>
      <dgm:spPr/>
      <dgm:t>
        <a:bodyPr/>
        <a:lstStyle/>
        <a:p>
          <a:endParaRPr lang="en-US"/>
        </a:p>
      </dgm:t>
    </dgm:pt>
    <dgm:pt modelId="{57049ECD-07C6-43D2-AAD8-7D4945635F30}">
      <dgm:prSet custT="1"/>
      <dgm:spPr/>
      <dgm:t>
        <a:bodyPr/>
        <a:lstStyle/>
        <a:p>
          <a:r>
            <a:rPr lang="en-US" sz="2800" dirty="0">
              <a:solidFill>
                <a:schemeClr val="tx1">
                  <a:lumMod val="95000"/>
                  <a:lumOff val="5000"/>
                </a:schemeClr>
              </a:solidFill>
              <a:latin typeface="Californian FB" panose="0207040306080B030204" pitchFamily="18" charset="0"/>
            </a:rPr>
            <a:t>Removing duplicates.</a:t>
          </a:r>
        </a:p>
      </dgm:t>
    </dgm:pt>
    <dgm:pt modelId="{11A14346-0A01-4C03-BE8D-518913D3B05B}" type="parTrans" cxnId="{42E5B1EB-8E95-4BB4-896D-D1E516E44E52}">
      <dgm:prSet/>
      <dgm:spPr/>
      <dgm:t>
        <a:bodyPr/>
        <a:lstStyle/>
        <a:p>
          <a:endParaRPr lang="en-US" sz="2800">
            <a:solidFill>
              <a:schemeClr val="tx1">
                <a:lumMod val="95000"/>
                <a:lumOff val="5000"/>
              </a:schemeClr>
            </a:solidFill>
            <a:latin typeface="Californian FB" panose="0207040306080B030204" pitchFamily="18" charset="0"/>
          </a:endParaRPr>
        </a:p>
      </dgm:t>
    </dgm:pt>
    <dgm:pt modelId="{381074F7-00C7-4025-A1A5-9FC969E4782E}" type="sibTrans" cxnId="{42E5B1EB-8E95-4BB4-896D-D1E516E44E52}">
      <dgm:prSet/>
      <dgm:spPr/>
      <dgm:t>
        <a:bodyPr/>
        <a:lstStyle/>
        <a:p>
          <a:endParaRPr lang="en-US" sz="2800">
            <a:solidFill>
              <a:schemeClr val="tx1">
                <a:lumMod val="95000"/>
                <a:lumOff val="5000"/>
              </a:schemeClr>
            </a:solidFill>
            <a:latin typeface="Californian FB" panose="0207040306080B030204" pitchFamily="18" charset="0"/>
          </a:endParaRPr>
        </a:p>
      </dgm:t>
    </dgm:pt>
    <dgm:pt modelId="{04F6642F-89BB-4BF3-A138-D29E39FC4FA0}">
      <dgm:prSet custT="1"/>
      <dgm:spPr/>
      <dgm:t>
        <a:bodyPr/>
        <a:lstStyle/>
        <a:p>
          <a:r>
            <a:rPr lang="en-US" sz="2800">
              <a:solidFill>
                <a:schemeClr val="tx1">
                  <a:lumMod val="95000"/>
                  <a:lumOff val="5000"/>
                </a:schemeClr>
              </a:solidFill>
              <a:latin typeface="Californian FB" panose="0207040306080B030204" pitchFamily="18" charset="0"/>
            </a:rPr>
            <a:t>Remove irrelevant data.</a:t>
          </a:r>
        </a:p>
      </dgm:t>
    </dgm:pt>
    <dgm:pt modelId="{A38394DA-09D5-4018-94EC-10C422E26361}" type="parTrans" cxnId="{A81B27A0-A62A-4F1F-92F4-C0CE9ED1C4F4}">
      <dgm:prSet/>
      <dgm:spPr/>
      <dgm:t>
        <a:bodyPr/>
        <a:lstStyle/>
        <a:p>
          <a:endParaRPr lang="en-US" sz="2800">
            <a:solidFill>
              <a:schemeClr val="tx1">
                <a:lumMod val="95000"/>
                <a:lumOff val="5000"/>
              </a:schemeClr>
            </a:solidFill>
            <a:latin typeface="Californian FB" panose="0207040306080B030204" pitchFamily="18" charset="0"/>
          </a:endParaRPr>
        </a:p>
      </dgm:t>
    </dgm:pt>
    <dgm:pt modelId="{55C77388-F971-4539-8E00-E569840CFA7D}" type="sibTrans" cxnId="{A81B27A0-A62A-4F1F-92F4-C0CE9ED1C4F4}">
      <dgm:prSet/>
      <dgm:spPr/>
      <dgm:t>
        <a:bodyPr/>
        <a:lstStyle/>
        <a:p>
          <a:endParaRPr lang="en-US" sz="2800">
            <a:solidFill>
              <a:schemeClr val="tx1">
                <a:lumMod val="95000"/>
                <a:lumOff val="5000"/>
              </a:schemeClr>
            </a:solidFill>
            <a:latin typeface="Californian FB" panose="0207040306080B030204" pitchFamily="18" charset="0"/>
          </a:endParaRPr>
        </a:p>
      </dgm:t>
    </dgm:pt>
    <dgm:pt modelId="{8ED8F276-CAE7-4FCF-876B-7CE21301EEF3}">
      <dgm:prSet custT="1"/>
      <dgm:spPr/>
      <dgm:t>
        <a:bodyPr/>
        <a:lstStyle/>
        <a:p>
          <a:r>
            <a:rPr lang="en-US" sz="2800" dirty="0">
              <a:solidFill>
                <a:schemeClr val="tx1">
                  <a:lumMod val="95000"/>
                  <a:lumOff val="5000"/>
                </a:schemeClr>
              </a:solidFill>
              <a:latin typeface="Californian FB" panose="0207040306080B030204" pitchFamily="18" charset="0"/>
            </a:rPr>
            <a:t>Standardize capitalization.</a:t>
          </a:r>
        </a:p>
      </dgm:t>
    </dgm:pt>
    <dgm:pt modelId="{4FCF6B7E-5D7A-48BA-9418-5F7B90AC0563}" type="parTrans" cxnId="{97F8D4D7-DA1F-451F-8165-85953E665D3D}">
      <dgm:prSet/>
      <dgm:spPr/>
      <dgm:t>
        <a:bodyPr/>
        <a:lstStyle/>
        <a:p>
          <a:endParaRPr lang="en-US" sz="2800">
            <a:solidFill>
              <a:schemeClr val="tx1">
                <a:lumMod val="95000"/>
                <a:lumOff val="5000"/>
              </a:schemeClr>
            </a:solidFill>
            <a:latin typeface="Californian FB" panose="0207040306080B030204" pitchFamily="18" charset="0"/>
          </a:endParaRPr>
        </a:p>
      </dgm:t>
    </dgm:pt>
    <dgm:pt modelId="{A3FCE053-1CCA-4513-B779-5243AF4E4A39}" type="sibTrans" cxnId="{97F8D4D7-DA1F-451F-8165-85953E665D3D}">
      <dgm:prSet/>
      <dgm:spPr/>
      <dgm:t>
        <a:bodyPr/>
        <a:lstStyle/>
        <a:p>
          <a:endParaRPr lang="en-US" sz="2800">
            <a:solidFill>
              <a:schemeClr val="tx1">
                <a:lumMod val="95000"/>
                <a:lumOff val="5000"/>
              </a:schemeClr>
            </a:solidFill>
            <a:latin typeface="Californian FB" panose="0207040306080B030204" pitchFamily="18" charset="0"/>
          </a:endParaRPr>
        </a:p>
      </dgm:t>
    </dgm:pt>
    <dgm:pt modelId="{8C2BB308-A141-4236-B4D0-C6B413091401}">
      <dgm:prSet custT="1"/>
      <dgm:spPr/>
      <dgm:t>
        <a:bodyPr/>
        <a:lstStyle/>
        <a:p>
          <a:r>
            <a:rPr lang="en-US" sz="2800">
              <a:solidFill>
                <a:schemeClr val="tx1">
                  <a:lumMod val="95000"/>
                  <a:lumOff val="5000"/>
                </a:schemeClr>
              </a:solidFill>
              <a:latin typeface="Californian FB" panose="0207040306080B030204" pitchFamily="18" charset="0"/>
            </a:rPr>
            <a:t>Convert data type.</a:t>
          </a:r>
        </a:p>
      </dgm:t>
    </dgm:pt>
    <dgm:pt modelId="{2D5E58C7-A4F8-4574-AA84-071933CC0401}" type="parTrans" cxnId="{6B9BEB2B-C992-4DD7-8B89-47593D9BAA0E}">
      <dgm:prSet/>
      <dgm:spPr/>
      <dgm:t>
        <a:bodyPr/>
        <a:lstStyle/>
        <a:p>
          <a:endParaRPr lang="en-US" sz="2800">
            <a:solidFill>
              <a:schemeClr val="tx1">
                <a:lumMod val="95000"/>
                <a:lumOff val="5000"/>
              </a:schemeClr>
            </a:solidFill>
            <a:latin typeface="Californian FB" panose="0207040306080B030204" pitchFamily="18" charset="0"/>
          </a:endParaRPr>
        </a:p>
      </dgm:t>
    </dgm:pt>
    <dgm:pt modelId="{753F77A1-E288-4310-9C64-C808988F029F}" type="sibTrans" cxnId="{6B9BEB2B-C992-4DD7-8B89-47593D9BAA0E}">
      <dgm:prSet/>
      <dgm:spPr/>
      <dgm:t>
        <a:bodyPr/>
        <a:lstStyle/>
        <a:p>
          <a:endParaRPr lang="en-US" sz="2800">
            <a:solidFill>
              <a:schemeClr val="tx1">
                <a:lumMod val="95000"/>
                <a:lumOff val="5000"/>
              </a:schemeClr>
            </a:solidFill>
            <a:latin typeface="Californian FB" panose="0207040306080B030204" pitchFamily="18" charset="0"/>
          </a:endParaRPr>
        </a:p>
      </dgm:t>
    </dgm:pt>
    <dgm:pt modelId="{452B8884-960E-4E3B-B1A7-D7BCED249293}">
      <dgm:prSet custT="1"/>
      <dgm:spPr/>
      <dgm:t>
        <a:bodyPr/>
        <a:lstStyle/>
        <a:p>
          <a:r>
            <a:rPr lang="en-US" sz="2800">
              <a:solidFill>
                <a:schemeClr val="tx1">
                  <a:lumMod val="95000"/>
                  <a:lumOff val="5000"/>
                </a:schemeClr>
              </a:solidFill>
              <a:latin typeface="Californian FB" panose="0207040306080B030204" pitchFamily="18" charset="0"/>
            </a:rPr>
            <a:t>Handling outliers.</a:t>
          </a:r>
        </a:p>
      </dgm:t>
    </dgm:pt>
    <dgm:pt modelId="{6B861006-8FEF-4E0A-8BAC-BA05BA5B1446}" type="parTrans" cxnId="{A3A885CF-61C9-478D-BCDD-7AEE4391A541}">
      <dgm:prSet/>
      <dgm:spPr/>
      <dgm:t>
        <a:bodyPr/>
        <a:lstStyle/>
        <a:p>
          <a:endParaRPr lang="en-US" sz="2800">
            <a:solidFill>
              <a:schemeClr val="tx1">
                <a:lumMod val="95000"/>
                <a:lumOff val="5000"/>
              </a:schemeClr>
            </a:solidFill>
            <a:latin typeface="Californian FB" panose="0207040306080B030204" pitchFamily="18" charset="0"/>
          </a:endParaRPr>
        </a:p>
      </dgm:t>
    </dgm:pt>
    <dgm:pt modelId="{B98A731E-C65A-45B4-A136-924F8A2692FE}" type="sibTrans" cxnId="{A3A885CF-61C9-478D-BCDD-7AEE4391A541}">
      <dgm:prSet/>
      <dgm:spPr/>
      <dgm:t>
        <a:bodyPr/>
        <a:lstStyle/>
        <a:p>
          <a:endParaRPr lang="en-US" sz="2800">
            <a:solidFill>
              <a:schemeClr val="tx1">
                <a:lumMod val="95000"/>
                <a:lumOff val="5000"/>
              </a:schemeClr>
            </a:solidFill>
            <a:latin typeface="Californian FB" panose="0207040306080B030204" pitchFamily="18" charset="0"/>
          </a:endParaRPr>
        </a:p>
      </dgm:t>
    </dgm:pt>
    <dgm:pt modelId="{D7BE512B-8A28-4AAA-BCE5-6338289CA9B7}">
      <dgm:prSet custT="1"/>
      <dgm:spPr/>
      <dgm:t>
        <a:bodyPr/>
        <a:lstStyle/>
        <a:p>
          <a:r>
            <a:rPr lang="en-US" sz="2800">
              <a:solidFill>
                <a:schemeClr val="tx1">
                  <a:lumMod val="95000"/>
                  <a:lumOff val="5000"/>
                </a:schemeClr>
              </a:solidFill>
              <a:latin typeface="Californian FB" panose="0207040306080B030204" pitchFamily="18" charset="0"/>
            </a:rPr>
            <a:t>Fix errors.</a:t>
          </a:r>
        </a:p>
      </dgm:t>
    </dgm:pt>
    <dgm:pt modelId="{ED48E458-E2D5-44D2-98BD-C526B441DE6B}" type="parTrans" cxnId="{15DBAE36-66BA-4557-9E7C-8D4C7320EC97}">
      <dgm:prSet/>
      <dgm:spPr/>
      <dgm:t>
        <a:bodyPr/>
        <a:lstStyle/>
        <a:p>
          <a:endParaRPr lang="en-US" sz="2800">
            <a:solidFill>
              <a:schemeClr val="tx1">
                <a:lumMod val="95000"/>
                <a:lumOff val="5000"/>
              </a:schemeClr>
            </a:solidFill>
            <a:latin typeface="Californian FB" panose="0207040306080B030204" pitchFamily="18" charset="0"/>
          </a:endParaRPr>
        </a:p>
      </dgm:t>
    </dgm:pt>
    <dgm:pt modelId="{5FC20A11-011B-411D-BCD3-19EABE5F96E2}" type="sibTrans" cxnId="{15DBAE36-66BA-4557-9E7C-8D4C7320EC97}">
      <dgm:prSet/>
      <dgm:spPr/>
      <dgm:t>
        <a:bodyPr/>
        <a:lstStyle/>
        <a:p>
          <a:endParaRPr lang="en-US" sz="2800">
            <a:solidFill>
              <a:schemeClr val="tx1">
                <a:lumMod val="95000"/>
                <a:lumOff val="5000"/>
              </a:schemeClr>
            </a:solidFill>
            <a:latin typeface="Californian FB" panose="0207040306080B030204" pitchFamily="18" charset="0"/>
          </a:endParaRPr>
        </a:p>
      </dgm:t>
    </dgm:pt>
    <dgm:pt modelId="{EE825BEC-931F-4140-818A-FC5D3A30C4FD}">
      <dgm:prSet custT="1"/>
      <dgm:spPr/>
      <dgm:t>
        <a:bodyPr/>
        <a:lstStyle/>
        <a:p>
          <a:r>
            <a:rPr lang="en-US" sz="2800">
              <a:solidFill>
                <a:schemeClr val="tx1">
                  <a:lumMod val="95000"/>
                  <a:lumOff val="5000"/>
                </a:schemeClr>
              </a:solidFill>
              <a:latin typeface="Californian FB" panose="0207040306080B030204" pitchFamily="18" charset="0"/>
            </a:rPr>
            <a:t>Dealing with the missing values(NAN values).</a:t>
          </a:r>
        </a:p>
      </dgm:t>
    </dgm:pt>
    <dgm:pt modelId="{66A2D57C-ECB4-4E68-8C98-449C9DA4E503}" type="parTrans" cxnId="{3278BFD1-B8D8-444A-AF68-CA3952C61462}">
      <dgm:prSet/>
      <dgm:spPr/>
      <dgm:t>
        <a:bodyPr/>
        <a:lstStyle/>
        <a:p>
          <a:endParaRPr lang="en-US" sz="2800">
            <a:solidFill>
              <a:schemeClr val="tx1">
                <a:lumMod val="95000"/>
                <a:lumOff val="5000"/>
              </a:schemeClr>
            </a:solidFill>
            <a:latin typeface="Californian FB" panose="0207040306080B030204" pitchFamily="18" charset="0"/>
          </a:endParaRPr>
        </a:p>
      </dgm:t>
    </dgm:pt>
    <dgm:pt modelId="{C9D04D3E-5E70-4A5C-9409-86610A22A22F}" type="sibTrans" cxnId="{3278BFD1-B8D8-444A-AF68-CA3952C61462}">
      <dgm:prSet/>
      <dgm:spPr/>
      <dgm:t>
        <a:bodyPr/>
        <a:lstStyle/>
        <a:p>
          <a:endParaRPr lang="en-US" sz="2800">
            <a:solidFill>
              <a:schemeClr val="tx1">
                <a:lumMod val="95000"/>
                <a:lumOff val="5000"/>
              </a:schemeClr>
            </a:solidFill>
            <a:latin typeface="Californian FB" panose="0207040306080B030204" pitchFamily="18" charset="0"/>
          </a:endParaRPr>
        </a:p>
      </dgm:t>
    </dgm:pt>
    <dgm:pt modelId="{D761E000-D0E7-4BB8-BAC4-67276BB7205C}" type="pres">
      <dgm:prSet presAssocID="{2F57AE9D-6975-41E9-A0C6-42CCA98FB4EE}" presName="Name0" presStyleCnt="0">
        <dgm:presLayoutVars>
          <dgm:chMax val="7"/>
          <dgm:chPref val="7"/>
          <dgm:dir/>
        </dgm:presLayoutVars>
      </dgm:prSet>
      <dgm:spPr/>
    </dgm:pt>
    <dgm:pt modelId="{441D2A6F-7104-41E8-8AB6-E01AA15C35AC}" type="pres">
      <dgm:prSet presAssocID="{2F57AE9D-6975-41E9-A0C6-42CCA98FB4EE}" presName="Name1" presStyleCnt="0"/>
      <dgm:spPr/>
    </dgm:pt>
    <dgm:pt modelId="{B65FA986-DAAB-428F-81BA-8064CF17E538}" type="pres">
      <dgm:prSet presAssocID="{2F57AE9D-6975-41E9-A0C6-42CCA98FB4EE}" presName="cycle" presStyleCnt="0"/>
      <dgm:spPr/>
    </dgm:pt>
    <dgm:pt modelId="{9CCC646F-0E18-4157-B2A2-084BF87FDA9F}" type="pres">
      <dgm:prSet presAssocID="{2F57AE9D-6975-41E9-A0C6-42CCA98FB4EE}" presName="srcNode" presStyleLbl="node1" presStyleIdx="0" presStyleCnt="7"/>
      <dgm:spPr/>
    </dgm:pt>
    <dgm:pt modelId="{2A88E97D-893A-4B3F-AB46-B62D2537FA32}" type="pres">
      <dgm:prSet presAssocID="{2F57AE9D-6975-41E9-A0C6-42CCA98FB4EE}" presName="conn" presStyleLbl="parChTrans1D2" presStyleIdx="0" presStyleCnt="1"/>
      <dgm:spPr/>
    </dgm:pt>
    <dgm:pt modelId="{13DF9584-DA33-4B8B-A67B-A3C406D8A207}" type="pres">
      <dgm:prSet presAssocID="{2F57AE9D-6975-41E9-A0C6-42CCA98FB4EE}" presName="extraNode" presStyleLbl="node1" presStyleIdx="0" presStyleCnt="7"/>
      <dgm:spPr/>
    </dgm:pt>
    <dgm:pt modelId="{09EC2273-FBAB-41AA-B544-40F43994C56A}" type="pres">
      <dgm:prSet presAssocID="{2F57AE9D-6975-41E9-A0C6-42CCA98FB4EE}" presName="dstNode" presStyleLbl="node1" presStyleIdx="0" presStyleCnt="7"/>
      <dgm:spPr/>
    </dgm:pt>
    <dgm:pt modelId="{8C72EB20-8E36-4A5E-B322-3D95BC7F4A7F}" type="pres">
      <dgm:prSet presAssocID="{57049ECD-07C6-43D2-AAD8-7D4945635F30}" presName="text_1" presStyleLbl="node1" presStyleIdx="0" presStyleCnt="7">
        <dgm:presLayoutVars>
          <dgm:bulletEnabled val="1"/>
        </dgm:presLayoutVars>
      </dgm:prSet>
      <dgm:spPr/>
    </dgm:pt>
    <dgm:pt modelId="{0B8183CA-64B2-430B-AD7F-AE720FBF4AE5}" type="pres">
      <dgm:prSet presAssocID="{57049ECD-07C6-43D2-AAD8-7D4945635F30}" presName="accent_1" presStyleCnt="0"/>
      <dgm:spPr/>
    </dgm:pt>
    <dgm:pt modelId="{6228BF87-6B06-491E-93AD-06740365D568}" type="pres">
      <dgm:prSet presAssocID="{57049ECD-07C6-43D2-AAD8-7D4945635F30}" presName="accentRepeatNode" presStyleLbl="solidFgAcc1" presStyleIdx="0" presStyleCnt="7"/>
      <dgm:spPr/>
    </dgm:pt>
    <dgm:pt modelId="{561610DF-7401-4EF0-9A73-7AF4806A1A7E}" type="pres">
      <dgm:prSet presAssocID="{04F6642F-89BB-4BF3-A138-D29E39FC4FA0}" presName="text_2" presStyleLbl="node1" presStyleIdx="1" presStyleCnt="7">
        <dgm:presLayoutVars>
          <dgm:bulletEnabled val="1"/>
        </dgm:presLayoutVars>
      </dgm:prSet>
      <dgm:spPr/>
    </dgm:pt>
    <dgm:pt modelId="{3DD10DEB-513F-4534-AC12-ADDDFC4356E3}" type="pres">
      <dgm:prSet presAssocID="{04F6642F-89BB-4BF3-A138-D29E39FC4FA0}" presName="accent_2" presStyleCnt="0"/>
      <dgm:spPr/>
    </dgm:pt>
    <dgm:pt modelId="{B27DE079-D528-48B9-896E-2789BDDE8D49}" type="pres">
      <dgm:prSet presAssocID="{04F6642F-89BB-4BF3-A138-D29E39FC4FA0}" presName="accentRepeatNode" presStyleLbl="solidFgAcc1" presStyleIdx="1" presStyleCnt="7"/>
      <dgm:spPr/>
    </dgm:pt>
    <dgm:pt modelId="{66CC1210-57B1-46D6-BAE7-E7621008110E}" type="pres">
      <dgm:prSet presAssocID="{8ED8F276-CAE7-4FCF-876B-7CE21301EEF3}" presName="text_3" presStyleLbl="node1" presStyleIdx="2" presStyleCnt="7">
        <dgm:presLayoutVars>
          <dgm:bulletEnabled val="1"/>
        </dgm:presLayoutVars>
      </dgm:prSet>
      <dgm:spPr/>
    </dgm:pt>
    <dgm:pt modelId="{05F18A00-6FF0-45C7-B6A6-E96FB897739C}" type="pres">
      <dgm:prSet presAssocID="{8ED8F276-CAE7-4FCF-876B-7CE21301EEF3}" presName="accent_3" presStyleCnt="0"/>
      <dgm:spPr/>
    </dgm:pt>
    <dgm:pt modelId="{577D0689-6AA8-4CFE-BA70-A0AB90BDA2ED}" type="pres">
      <dgm:prSet presAssocID="{8ED8F276-CAE7-4FCF-876B-7CE21301EEF3}" presName="accentRepeatNode" presStyleLbl="solidFgAcc1" presStyleIdx="2" presStyleCnt="7"/>
      <dgm:spPr/>
    </dgm:pt>
    <dgm:pt modelId="{922DD666-80BF-4102-8759-10DEB960507B}" type="pres">
      <dgm:prSet presAssocID="{8C2BB308-A141-4236-B4D0-C6B413091401}" presName="text_4" presStyleLbl="node1" presStyleIdx="3" presStyleCnt="7">
        <dgm:presLayoutVars>
          <dgm:bulletEnabled val="1"/>
        </dgm:presLayoutVars>
      </dgm:prSet>
      <dgm:spPr/>
    </dgm:pt>
    <dgm:pt modelId="{F03B7138-23C4-498D-A736-FAE058ADAC21}" type="pres">
      <dgm:prSet presAssocID="{8C2BB308-A141-4236-B4D0-C6B413091401}" presName="accent_4" presStyleCnt="0"/>
      <dgm:spPr/>
    </dgm:pt>
    <dgm:pt modelId="{5089E72C-41CA-46E3-A92D-FAE18250EB11}" type="pres">
      <dgm:prSet presAssocID="{8C2BB308-A141-4236-B4D0-C6B413091401}" presName="accentRepeatNode" presStyleLbl="solidFgAcc1" presStyleIdx="3" presStyleCnt="7"/>
      <dgm:spPr/>
    </dgm:pt>
    <dgm:pt modelId="{22ACF56A-18BA-4793-863A-DBB859E79EB1}" type="pres">
      <dgm:prSet presAssocID="{452B8884-960E-4E3B-B1A7-D7BCED249293}" presName="text_5" presStyleLbl="node1" presStyleIdx="4" presStyleCnt="7">
        <dgm:presLayoutVars>
          <dgm:bulletEnabled val="1"/>
        </dgm:presLayoutVars>
      </dgm:prSet>
      <dgm:spPr/>
    </dgm:pt>
    <dgm:pt modelId="{A47461D2-B53A-4ADA-914D-EF7B9F228EF2}" type="pres">
      <dgm:prSet presAssocID="{452B8884-960E-4E3B-B1A7-D7BCED249293}" presName="accent_5" presStyleCnt="0"/>
      <dgm:spPr/>
    </dgm:pt>
    <dgm:pt modelId="{3F5F8D23-ADCA-4AF4-88D5-F7FD2D6948D8}" type="pres">
      <dgm:prSet presAssocID="{452B8884-960E-4E3B-B1A7-D7BCED249293}" presName="accentRepeatNode" presStyleLbl="solidFgAcc1" presStyleIdx="4" presStyleCnt="7"/>
      <dgm:spPr/>
    </dgm:pt>
    <dgm:pt modelId="{FD8820CF-7001-48B4-9C53-4BE03AC220BB}" type="pres">
      <dgm:prSet presAssocID="{D7BE512B-8A28-4AAA-BCE5-6338289CA9B7}" presName="text_6" presStyleLbl="node1" presStyleIdx="5" presStyleCnt="7">
        <dgm:presLayoutVars>
          <dgm:bulletEnabled val="1"/>
        </dgm:presLayoutVars>
      </dgm:prSet>
      <dgm:spPr/>
    </dgm:pt>
    <dgm:pt modelId="{6EC67DFF-1B00-4EE5-A603-2FE568EFF63B}" type="pres">
      <dgm:prSet presAssocID="{D7BE512B-8A28-4AAA-BCE5-6338289CA9B7}" presName="accent_6" presStyleCnt="0"/>
      <dgm:spPr/>
    </dgm:pt>
    <dgm:pt modelId="{49B32068-13D2-4A3F-9361-EC23B830BAC1}" type="pres">
      <dgm:prSet presAssocID="{D7BE512B-8A28-4AAA-BCE5-6338289CA9B7}" presName="accentRepeatNode" presStyleLbl="solidFgAcc1" presStyleIdx="5" presStyleCnt="7"/>
      <dgm:spPr/>
    </dgm:pt>
    <dgm:pt modelId="{FDC22BB1-035B-4486-BB5F-7E3EB56CA41F}" type="pres">
      <dgm:prSet presAssocID="{EE825BEC-931F-4140-818A-FC5D3A30C4FD}" presName="text_7" presStyleLbl="node1" presStyleIdx="6" presStyleCnt="7">
        <dgm:presLayoutVars>
          <dgm:bulletEnabled val="1"/>
        </dgm:presLayoutVars>
      </dgm:prSet>
      <dgm:spPr/>
    </dgm:pt>
    <dgm:pt modelId="{5834930D-2560-4365-B8F2-52D1D6C3147A}" type="pres">
      <dgm:prSet presAssocID="{EE825BEC-931F-4140-818A-FC5D3A30C4FD}" presName="accent_7" presStyleCnt="0"/>
      <dgm:spPr/>
    </dgm:pt>
    <dgm:pt modelId="{93F9834D-C231-41EF-8456-5E88CC215DFC}" type="pres">
      <dgm:prSet presAssocID="{EE825BEC-931F-4140-818A-FC5D3A30C4FD}" presName="accentRepeatNode" presStyleLbl="solidFgAcc1" presStyleIdx="6" presStyleCnt="7"/>
      <dgm:spPr/>
    </dgm:pt>
  </dgm:ptLst>
  <dgm:cxnLst>
    <dgm:cxn modelId="{7B87B125-AF79-4D78-9CB1-F0F85FC16E62}" type="presOf" srcId="{452B8884-960E-4E3B-B1A7-D7BCED249293}" destId="{22ACF56A-18BA-4793-863A-DBB859E79EB1}" srcOrd="0" destOrd="0" presId="urn:microsoft.com/office/officeart/2008/layout/VerticalCurvedList#10"/>
    <dgm:cxn modelId="{6B9BEB2B-C992-4DD7-8B89-47593D9BAA0E}" srcId="{2F57AE9D-6975-41E9-A0C6-42CCA98FB4EE}" destId="{8C2BB308-A141-4236-B4D0-C6B413091401}" srcOrd="3" destOrd="0" parTransId="{2D5E58C7-A4F8-4574-AA84-071933CC0401}" sibTransId="{753F77A1-E288-4310-9C64-C808988F029F}"/>
    <dgm:cxn modelId="{15DBAE36-66BA-4557-9E7C-8D4C7320EC97}" srcId="{2F57AE9D-6975-41E9-A0C6-42CCA98FB4EE}" destId="{D7BE512B-8A28-4AAA-BCE5-6338289CA9B7}" srcOrd="5" destOrd="0" parTransId="{ED48E458-E2D5-44D2-98BD-C526B441DE6B}" sibTransId="{5FC20A11-011B-411D-BCD3-19EABE5F96E2}"/>
    <dgm:cxn modelId="{53A74C37-3CE7-474E-88E5-000D621F78B1}" type="presOf" srcId="{D7BE512B-8A28-4AAA-BCE5-6338289CA9B7}" destId="{FD8820CF-7001-48B4-9C53-4BE03AC220BB}" srcOrd="0" destOrd="0" presId="urn:microsoft.com/office/officeart/2008/layout/VerticalCurvedList#10"/>
    <dgm:cxn modelId="{2A9F463C-0F0B-4F9A-A775-2B43176DD208}" type="presOf" srcId="{8C2BB308-A141-4236-B4D0-C6B413091401}" destId="{922DD666-80BF-4102-8759-10DEB960507B}" srcOrd="0" destOrd="0" presId="urn:microsoft.com/office/officeart/2008/layout/VerticalCurvedList#10"/>
    <dgm:cxn modelId="{AFA97B5B-9C8E-41B1-A10C-9E2799929DEC}" type="presOf" srcId="{381074F7-00C7-4025-A1A5-9FC969E4782E}" destId="{2A88E97D-893A-4B3F-AB46-B62D2537FA32}" srcOrd="0" destOrd="0" presId="urn:microsoft.com/office/officeart/2008/layout/VerticalCurvedList#10"/>
    <dgm:cxn modelId="{D8C60661-76CC-48A0-9AFA-465CF36D5445}" type="presOf" srcId="{04F6642F-89BB-4BF3-A138-D29E39FC4FA0}" destId="{561610DF-7401-4EF0-9A73-7AF4806A1A7E}" srcOrd="0" destOrd="0" presId="urn:microsoft.com/office/officeart/2008/layout/VerticalCurvedList#10"/>
    <dgm:cxn modelId="{C372CA56-575C-499D-8BE4-F292EA0657D9}" type="presOf" srcId="{EE825BEC-931F-4140-818A-FC5D3A30C4FD}" destId="{FDC22BB1-035B-4486-BB5F-7E3EB56CA41F}" srcOrd="0" destOrd="0" presId="urn:microsoft.com/office/officeart/2008/layout/VerticalCurvedList#10"/>
    <dgm:cxn modelId="{ECF53880-F582-49E5-BA0E-19953EB74E6D}" type="presOf" srcId="{2F57AE9D-6975-41E9-A0C6-42CCA98FB4EE}" destId="{D761E000-D0E7-4BB8-BAC4-67276BB7205C}" srcOrd="0" destOrd="0" presId="urn:microsoft.com/office/officeart/2008/layout/VerticalCurvedList#10"/>
    <dgm:cxn modelId="{A81B27A0-A62A-4F1F-92F4-C0CE9ED1C4F4}" srcId="{2F57AE9D-6975-41E9-A0C6-42CCA98FB4EE}" destId="{04F6642F-89BB-4BF3-A138-D29E39FC4FA0}" srcOrd="1" destOrd="0" parTransId="{A38394DA-09D5-4018-94EC-10C422E26361}" sibTransId="{55C77388-F971-4539-8E00-E569840CFA7D}"/>
    <dgm:cxn modelId="{CB09C3BD-A1FB-4569-80AE-9C12FC7FFAE6}" type="presOf" srcId="{57049ECD-07C6-43D2-AAD8-7D4945635F30}" destId="{8C72EB20-8E36-4A5E-B322-3D95BC7F4A7F}" srcOrd="0" destOrd="0" presId="urn:microsoft.com/office/officeart/2008/layout/VerticalCurvedList#10"/>
    <dgm:cxn modelId="{A3A885CF-61C9-478D-BCDD-7AEE4391A541}" srcId="{2F57AE9D-6975-41E9-A0C6-42CCA98FB4EE}" destId="{452B8884-960E-4E3B-B1A7-D7BCED249293}" srcOrd="4" destOrd="0" parTransId="{6B861006-8FEF-4E0A-8BAC-BA05BA5B1446}" sibTransId="{B98A731E-C65A-45B4-A136-924F8A2692FE}"/>
    <dgm:cxn modelId="{EBE10AD1-CB71-484D-BB0B-B84FA0F7D071}" type="presOf" srcId="{8ED8F276-CAE7-4FCF-876B-7CE21301EEF3}" destId="{66CC1210-57B1-46D6-BAE7-E7621008110E}" srcOrd="0" destOrd="0" presId="urn:microsoft.com/office/officeart/2008/layout/VerticalCurvedList#10"/>
    <dgm:cxn modelId="{3278BFD1-B8D8-444A-AF68-CA3952C61462}" srcId="{2F57AE9D-6975-41E9-A0C6-42CCA98FB4EE}" destId="{EE825BEC-931F-4140-818A-FC5D3A30C4FD}" srcOrd="6" destOrd="0" parTransId="{66A2D57C-ECB4-4E68-8C98-449C9DA4E503}" sibTransId="{C9D04D3E-5E70-4A5C-9409-86610A22A22F}"/>
    <dgm:cxn modelId="{97F8D4D7-DA1F-451F-8165-85953E665D3D}" srcId="{2F57AE9D-6975-41E9-A0C6-42CCA98FB4EE}" destId="{8ED8F276-CAE7-4FCF-876B-7CE21301EEF3}" srcOrd="2" destOrd="0" parTransId="{4FCF6B7E-5D7A-48BA-9418-5F7B90AC0563}" sibTransId="{A3FCE053-1CCA-4513-B779-5243AF4E4A39}"/>
    <dgm:cxn modelId="{42E5B1EB-8E95-4BB4-896D-D1E516E44E52}" srcId="{2F57AE9D-6975-41E9-A0C6-42CCA98FB4EE}" destId="{57049ECD-07C6-43D2-AAD8-7D4945635F30}" srcOrd="0" destOrd="0" parTransId="{11A14346-0A01-4C03-BE8D-518913D3B05B}" sibTransId="{381074F7-00C7-4025-A1A5-9FC969E4782E}"/>
    <dgm:cxn modelId="{8C5AA79E-D676-4BA6-AA60-A1CBE7B9E51D}" type="presParOf" srcId="{D761E000-D0E7-4BB8-BAC4-67276BB7205C}" destId="{441D2A6F-7104-41E8-8AB6-E01AA15C35AC}" srcOrd="0" destOrd="0" presId="urn:microsoft.com/office/officeart/2008/layout/VerticalCurvedList#10"/>
    <dgm:cxn modelId="{50AD12DD-12E3-4039-AA37-B1C67B7DA94F}" type="presParOf" srcId="{441D2A6F-7104-41E8-8AB6-E01AA15C35AC}" destId="{B65FA986-DAAB-428F-81BA-8064CF17E538}" srcOrd="0" destOrd="0" presId="urn:microsoft.com/office/officeart/2008/layout/VerticalCurvedList#10"/>
    <dgm:cxn modelId="{EACA6B10-644B-4501-95F7-B26919563E8A}" type="presParOf" srcId="{B65FA986-DAAB-428F-81BA-8064CF17E538}" destId="{9CCC646F-0E18-4157-B2A2-084BF87FDA9F}" srcOrd="0" destOrd="0" presId="urn:microsoft.com/office/officeart/2008/layout/VerticalCurvedList#10"/>
    <dgm:cxn modelId="{908E9365-3427-48D9-B9C7-2FF4C229D858}" type="presParOf" srcId="{B65FA986-DAAB-428F-81BA-8064CF17E538}" destId="{2A88E97D-893A-4B3F-AB46-B62D2537FA32}" srcOrd="1" destOrd="0" presId="urn:microsoft.com/office/officeart/2008/layout/VerticalCurvedList#10"/>
    <dgm:cxn modelId="{E189F327-01FB-4E75-BCBB-65FD113558BE}" type="presParOf" srcId="{B65FA986-DAAB-428F-81BA-8064CF17E538}" destId="{13DF9584-DA33-4B8B-A67B-A3C406D8A207}" srcOrd="2" destOrd="0" presId="urn:microsoft.com/office/officeart/2008/layout/VerticalCurvedList#10"/>
    <dgm:cxn modelId="{3C57A099-75C4-4A65-9F36-266752C23280}" type="presParOf" srcId="{B65FA986-DAAB-428F-81BA-8064CF17E538}" destId="{09EC2273-FBAB-41AA-B544-40F43994C56A}" srcOrd="3" destOrd="0" presId="urn:microsoft.com/office/officeart/2008/layout/VerticalCurvedList#10"/>
    <dgm:cxn modelId="{CEC02123-4288-452B-A749-634ADEA93C60}" type="presParOf" srcId="{441D2A6F-7104-41E8-8AB6-E01AA15C35AC}" destId="{8C72EB20-8E36-4A5E-B322-3D95BC7F4A7F}" srcOrd="1" destOrd="0" presId="urn:microsoft.com/office/officeart/2008/layout/VerticalCurvedList#10"/>
    <dgm:cxn modelId="{F6E04181-F6FA-44E5-A392-BAC4793375AC}" type="presParOf" srcId="{441D2A6F-7104-41E8-8AB6-E01AA15C35AC}" destId="{0B8183CA-64B2-430B-AD7F-AE720FBF4AE5}" srcOrd="2" destOrd="0" presId="urn:microsoft.com/office/officeart/2008/layout/VerticalCurvedList#10"/>
    <dgm:cxn modelId="{4CD57F19-5B6C-44F6-B22F-9392F641077C}" type="presParOf" srcId="{0B8183CA-64B2-430B-AD7F-AE720FBF4AE5}" destId="{6228BF87-6B06-491E-93AD-06740365D568}" srcOrd="0" destOrd="0" presId="urn:microsoft.com/office/officeart/2008/layout/VerticalCurvedList#10"/>
    <dgm:cxn modelId="{F8911FC1-038B-453F-AB2B-C62E05FB6BB2}" type="presParOf" srcId="{441D2A6F-7104-41E8-8AB6-E01AA15C35AC}" destId="{561610DF-7401-4EF0-9A73-7AF4806A1A7E}" srcOrd="3" destOrd="0" presId="urn:microsoft.com/office/officeart/2008/layout/VerticalCurvedList#10"/>
    <dgm:cxn modelId="{83B25ECB-8AFD-4A9A-859C-4C7C57C31C30}" type="presParOf" srcId="{441D2A6F-7104-41E8-8AB6-E01AA15C35AC}" destId="{3DD10DEB-513F-4534-AC12-ADDDFC4356E3}" srcOrd="4" destOrd="0" presId="urn:microsoft.com/office/officeart/2008/layout/VerticalCurvedList#10"/>
    <dgm:cxn modelId="{7D269B13-27C8-44D6-91DD-302594BF5E72}" type="presParOf" srcId="{3DD10DEB-513F-4534-AC12-ADDDFC4356E3}" destId="{B27DE079-D528-48B9-896E-2789BDDE8D49}" srcOrd="0" destOrd="0" presId="urn:microsoft.com/office/officeart/2008/layout/VerticalCurvedList#10"/>
    <dgm:cxn modelId="{A63858EE-226B-4E69-AA57-F0B427C75FE8}" type="presParOf" srcId="{441D2A6F-7104-41E8-8AB6-E01AA15C35AC}" destId="{66CC1210-57B1-46D6-BAE7-E7621008110E}" srcOrd="5" destOrd="0" presId="urn:microsoft.com/office/officeart/2008/layout/VerticalCurvedList#10"/>
    <dgm:cxn modelId="{20D8ED23-CB50-42E8-939C-6FFA736585E7}" type="presParOf" srcId="{441D2A6F-7104-41E8-8AB6-E01AA15C35AC}" destId="{05F18A00-6FF0-45C7-B6A6-E96FB897739C}" srcOrd="6" destOrd="0" presId="urn:microsoft.com/office/officeart/2008/layout/VerticalCurvedList#10"/>
    <dgm:cxn modelId="{F3CEC239-BBAB-488B-A18E-9006403589F6}" type="presParOf" srcId="{05F18A00-6FF0-45C7-B6A6-E96FB897739C}" destId="{577D0689-6AA8-4CFE-BA70-A0AB90BDA2ED}" srcOrd="0" destOrd="0" presId="urn:microsoft.com/office/officeart/2008/layout/VerticalCurvedList#10"/>
    <dgm:cxn modelId="{DEFA375F-5901-4C50-B556-D923956BF331}" type="presParOf" srcId="{441D2A6F-7104-41E8-8AB6-E01AA15C35AC}" destId="{922DD666-80BF-4102-8759-10DEB960507B}" srcOrd="7" destOrd="0" presId="urn:microsoft.com/office/officeart/2008/layout/VerticalCurvedList#10"/>
    <dgm:cxn modelId="{AF95056C-07F6-4106-9BB8-13A7E02087D2}" type="presParOf" srcId="{441D2A6F-7104-41E8-8AB6-E01AA15C35AC}" destId="{F03B7138-23C4-498D-A736-FAE058ADAC21}" srcOrd="8" destOrd="0" presId="urn:microsoft.com/office/officeart/2008/layout/VerticalCurvedList#10"/>
    <dgm:cxn modelId="{CB3F237D-8C42-4060-BC86-3C9A7C5EA28D}" type="presParOf" srcId="{F03B7138-23C4-498D-A736-FAE058ADAC21}" destId="{5089E72C-41CA-46E3-A92D-FAE18250EB11}" srcOrd="0" destOrd="0" presId="urn:microsoft.com/office/officeart/2008/layout/VerticalCurvedList#10"/>
    <dgm:cxn modelId="{64748519-6442-4199-ADE4-B16F0342DA74}" type="presParOf" srcId="{441D2A6F-7104-41E8-8AB6-E01AA15C35AC}" destId="{22ACF56A-18BA-4793-863A-DBB859E79EB1}" srcOrd="9" destOrd="0" presId="urn:microsoft.com/office/officeart/2008/layout/VerticalCurvedList#10"/>
    <dgm:cxn modelId="{D35803BC-23BC-4FC1-8183-49E24CB81C4A}" type="presParOf" srcId="{441D2A6F-7104-41E8-8AB6-E01AA15C35AC}" destId="{A47461D2-B53A-4ADA-914D-EF7B9F228EF2}" srcOrd="10" destOrd="0" presId="urn:microsoft.com/office/officeart/2008/layout/VerticalCurvedList#10"/>
    <dgm:cxn modelId="{1A456B9A-E00F-4F59-9646-6A8996E6308D}" type="presParOf" srcId="{A47461D2-B53A-4ADA-914D-EF7B9F228EF2}" destId="{3F5F8D23-ADCA-4AF4-88D5-F7FD2D6948D8}" srcOrd="0" destOrd="0" presId="urn:microsoft.com/office/officeart/2008/layout/VerticalCurvedList#10"/>
    <dgm:cxn modelId="{007BF8E1-E742-4D2F-975D-4AA3B1C4D82A}" type="presParOf" srcId="{441D2A6F-7104-41E8-8AB6-E01AA15C35AC}" destId="{FD8820CF-7001-48B4-9C53-4BE03AC220BB}" srcOrd="11" destOrd="0" presId="urn:microsoft.com/office/officeart/2008/layout/VerticalCurvedList#10"/>
    <dgm:cxn modelId="{5DE81AC0-4129-4E64-947F-9FBCFBB050C9}" type="presParOf" srcId="{441D2A6F-7104-41E8-8AB6-E01AA15C35AC}" destId="{6EC67DFF-1B00-4EE5-A603-2FE568EFF63B}" srcOrd="12" destOrd="0" presId="urn:microsoft.com/office/officeart/2008/layout/VerticalCurvedList#10"/>
    <dgm:cxn modelId="{88FE83AC-A44A-496B-BD76-DD4AB8183FE6}" type="presParOf" srcId="{6EC67DFF-1B00-4EE5-A603-2FE568EFF63B}" destId="{49B32068-13D2-4A3F-9361-EC23B830BAC1}" srcOrd="0" destOrd="0" presId="urn:microsoft.com/office/officeart/2008/layout/VerticalCurvedList#10"/>
    <dgm:cxn modelId="{BB9E486B-C927-45BE-B2D1-BED60729622F}" type="presParOf" srcId="{441D2A6F-7104-41E8-8AB6-E01AA15C35AC}" destId="{FDC22BB1-035B-4486-BB5F-7E3EB56CA41F}" srcOrd="13" destOrd="0" presId="urn:microsoft.com/office/officeart/2008/layout/VerticalCurvedList#10"/>
    <dgm:cxn modelId="{2D0B26EA-DEAD-4539-AFED-5FA8203CA9A2}" type="presParOf" srcId="{441D2A6F-7104-41E8-8AB6-E01AA15C35AC}" destId="{5834930D-2560-4365-B8F2-52D1D6C3147A}" srcOrd="14" destOrd="0" presId="urn:microsoft.com/office/officeart/2008/layout/VerticalCurvedList#10"/>
    <dgm:cxn modelId="{0736E1D9-7F0C-4386-9D71-9173E0493F94}" type="presParOf" srcId="{5834930D-2560-4365-B8F2-52D1D6C3147A}" destId="{93F9834D-C231-41EF-8456-5E88CC215DFC}" srcOrd="0" destOrd="0" presId="urn:microsoft.com/office/officeart/2008/layout/VerticalCurvedList#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A32EE-9720-4E96-8176-50DB49ED8651}" type="doc">
      <dgm:prSet loTypeId="urn:microsoft.com/office/officeart/2008/layout/VerticalCurvedList#21" loCatId="list" qsTypeId="urn:microsoft.com/office/officeart/2005/8/quickstyle/simple1#24" qsCatId="simple" csTypeId="urn:microsoft.com/office/officeart/2005/8/colors/accent1_3#18" csCatId="accent1"/>
      <dgm:spPr/>
      <dgm:t>
        <a:bodyPr/>
        <a:lstStyle/>
        <a:p>
          <a:endParaRPr lang="en-US"/>
        </a:p>
      </dgm:t>
    </dgm:pt>
    <dgm:pt modelId="{BF851CF3-41FF-49C8-8BA1-0F26E357B02B}">
      <dgm:prSet custT="1"/>
      <dgm:spPr/>
      <dgm:t>
        <a:bodyPr/>
        <a:lstStyle/>
        <a:p>
          <a:r>
            <a:rPr lang="en-US" sz="2900" b="0">
              <a:solidFill>
                <a:schemeClr val="tx1"/>
              </a:solidFill>
              <a:effectLst/>
              <a:latin typeface="Californian FB" panose="0207040306080B030204" pitchFamily="18" charset="0"/>
            </a:rPr>
            <a:t>Create a database from different data sources.</a:t>
          </a:r>
        </a:p>
      </dgm:t>
    </dgm:pt>
    <dgm:pt modelId="{1D3431B6-8E23-499C-863E-949695D789BB}" type="parTrans" cxnId="{B1947541-0DE4-45AA-AC97-E757E53C86EB}">
      <dgm:prSet/>
      <dgm:spPr/>
      <dgm:t>
        <a:bodyPr/>
        <a:lstStyle/>
        <a:p>
          <a:endParaRPr lang="en-US" sz="2900" b="0">
            <a:solidFill>
              <a:schemeClr val="tx1"/>
            </a:solidFill>
            <a:effectLst/>
            <a:latin typeface="Californian FB" panose="0207040306080B030204" pitchFamily="18" charset="0"/>
          </a:endParaRPr>
        </a:p>
      </dgm:t>
    </dgm:pt>
    <dgm:pt modelId="{52795F27-D8A5-4421-B2EC-F46EA728C98A}" type="sibTrans" cxnId="{B1947541-0DE4-45AA-AC97-E757E53C86EB}">
      <dgm:prSet/>
      <dgm:spPr/>
      <dgm:t>
        <a:bodyPr/>
        <a:lstStyle/>
        <a:p>
          <a:endParaRPr lang="en-US" sz="2900" b="0">
            <a:solidFill>
              <a:schemeClr val="tx1"/>
            </a:solidFill>
            <a:effectLst/>
            <a:latin typeface="Californian FB" panose="0207040306080B030204" pitchFamily="18" charset="0"/>
          </a:endParaRPr>
        </a:p>
      </dgm:t>
    </dgm:pt>
    <dgm:pt modelId="{0F910D75-7728-4AB3-9FC6-73DA15CA33DB}">
      <dgm:prSet custT="1"/>
      <dgm:spPr/>
      <dgm:t>
        <a:bodyPr/>
        <a:lstStyle/>
        <a:p>
          <a:r>
            <a:rPr lang="en-US" sz="2900" b="0" dirty="0">
              <a:solidFill>
                <a:schemeClr val="tx1"/>
              </a:solidFill>
              <a:effectLst/>
              <a:latin typeface="Californian FB" panose="0207040306080B030204" pitchFamily="18" charset="0"/>
            </a:rPr>
            <a:t>Cleanse, rearrange, and restructure data.</a:t>
          </a:r>
        </a:p>
      </dgm:t>
    </dgm:pt>
    <dgm:pt modelId="{DF6FE1D7-B1AB-4476-8177-CA5080A0A8A1}" type="parTrans" cxnId="{C4D19400-5896-496D-ACFE-285E598C91DD}">
      <dgm:prSet/>
      <dgm:spPr/>
      <dgm:t>
        <a:bodyPr/>
        <a:lstStyle/>
        <a:p>
          <a:endParaRPr lang="en-US" sz="2900" b="0">
            <a:solidFill>
              <a:schemeClr val="tx1"/>
            </a:solidFill>
            <a:effectLst/>
            <a:latin typeface="Californian FB" panose="0207040306080B030204" pitchFamily="18" charset="0"/>
          </a:endParaRPr>
        </a:p>
      </dgm:t>
    </dgm:pt>
    <dgm:pt modelId="{37D3F1C6-F1B6-4D70-A0CC-189C216D59BB}" type="sibTrans" cxnId="{C4D19400-5896-496D-ACFE-285E598C91DD}">
      <dgm:prSet/>
      <dgm:spPr/>
      <dgm:t>
        <a:bodyPr/>
        <a:lstStyle/>
        <a:p>
          <a:endParaRPr lang="en-US" sz="2900" b="0">
            <a:solidFill>
              <a:schemeClr val="tx1"/>
            </a:solidFill>
            <a:effectLst/>
            <a:latin typeface="Californian FB" panose="0207040306080B030204" pitchFamily="18" charset="0"/>
          </a:endParaRPr>
        </a:p>
      </dgm:t>
    </dgm:pt>
    <dgm:pt modelId="{A26C5DFE-D099-4A93-A7B3-9A539E71272E}">
      <dgm:prSet custT="1"/>
      <dgm:spPr/>
      <dgm:t>
        <a:bodyPr/>
        <a:lstStyle/>
        <a:p>
          <a:r>
            <a:rPr lang="en-US" sz="2900" b="0">
              <a:solidFill>
                <a:schemeClr val="tx1"/>
              </a:solidFill>
              <a:effectLst/>
              <a:latin typeface="Californian FB" panose="0207040306080B030204" pitchFamily="18" charset="0"/>
            </a:rPr>
            <a:t>Combine, merge, and remove information based on requirements.</a:t>
          </a:r>
        </a:p>
      </dgm:t>
    </dgm:pt>
    <dgm:pt modelId="{9571B444-D230-411D-8BDA-128465289EC1}" type="parTrans" cxnId="{DF4737A2-02ED-418D-8323-384BBEFDC57A}">
      <dgm:prSet/>
      <dgm:spPr/>
      <dgm:t>
        <a:bodyPr/>
        <a:lstStyle/>
        <a:p>
          <a:endParaRPr lang="en-US" sz="2900" b="0">
            <a:solidFill>
              <a:schemeClr val="tx1"/>
            </a:solidFill>
            <a:effectLst/>
            <a:latin typeface="Californian FB" panose="0207040306080B030204" pitchFamily="18" charset="0"/>
          </a:endParaRPr>
        </a:p>
      </dgm:t>
    </dgm:pt>
    <dgm:pt modelId="{8D399E0E-5F6C-408C-8504-946296E3D6DB}" type="sibTrans" cxnId="{DF4737A2-02ED-418D-8323-384BBEFDC57A}">
      <dgm:prSet/>
      <dgm:spPr/>
      <dgm:t>
        <a:bodyPr/>
        <a:lstStyle/>
        <a:p>
          <a:endParaRPr lang="en-US" sz="2900" b="0">
            <a:solidFill>
              <a:schemeClr val="tx1"/>
            </a:solidFill>
            <a:effectLst/>
            <a:latin typeface="Californian FB" panose="0207040306080B030204" pitchFamily="18" charset="0"/>
          </a:endParaRPr>
        </a:p>
      </dgm:t>
    </dgm:pt>
    <dgm:pt modelId="{D0D03620-AD6B-47DD-843E-E7E25A63FFD2}">
      <dgm:prSet custT="1"/>
      <dgm:spPr/>
      <dgm:t>
        <a:bodyPr/>
        <a:lstStyle/>
        <a:p>
          <a:r>
            <a:rPr lang="en-US" sz="2900" b="0">
              <a:solidFill>
                <a:schemeClr val="tx1"/>
              </a:solidFill>
              <a:effectLst/>
              <a:latin typeface="Californian FB" panose="0207040306080B030204" pitchFamily="18" charset="0"/>
            </a:rPr>
            <a:t>Acquire insights by conducting data analysis and use the derived information to make better business decisions.</a:t>
          </a:r>
        </a:p>
      </dgm:t>
    </dgm:pt>
    <dgm:pt modelId="{5F0BFE84-43C5-4E7B-B35B-0958F329DE2B}" type="parTrans" cxnId="{0DB42313-71EA-4921-ACD3-93A73D0C73D9}">
      <dgm:prSet/>
      <dgm:spPr/>
      <dgm:t>
        <a:bodyPr/>
        <a:lstStyle/>
        <a:p>
          <a:endParaRPr lang="en-US" sz="2900" b="0">
            <a:solidFill>
              <a:schemeClr val="tx1"/>
            </a:solidFill>
            <a:effectLst/>
            <a:latin typeface="Californian FB" panose="0207040306080B030204" pitchFamily="18" charset="0"/>
          </a:endParaRPr>
        </a:p>
      </dgm:t>
    </dgm:pt>
    <dgm:pt modelId="{EC9A7688-2A05-4817-86B6-3472B28F3A9A}" type="sibTrans" cxnId="{0DB42313-71EA-4921-ACD3-93A73D0C73D9}">
      <dgm:prSet/>
      <dgm:spPr/>
      <dgm:t>
        <a:bodyPr/>
        <a:lstStyle/>
        <a:p>
          <a:endParaRPr lang="en-US" sz="2900" b="0">
            <a:solidFill>
              <a:schemeClr val="tx1"/>
            </a:solidFill>
            <a:effectLst/>
            <a:latin typeface="Californian FB" panose="0207040306080B030204" pitchFamily="18" charset="0"/>
          </a:endParaRPr>
        </a:p>
      </dgm:t>
    </dgm:pt>
    <dgm:pt modelId="{A1B06E56-B084-40A3-A11A-E6AF056B1238}" type="pres">
      <dgm:prSet presAssocID="{F4BA32EE-9720-4E96-8176-50DB49ED8651}" presName="Name0" presStyleCnt="0">
        <dgm:presLayoutVars>
          <dgm:chMax val="7"/>
          <dgm:chPref val="7"/>
          <dgm:dir/>
        </dgm:presLayoutVars>
      </dgm:prSet>
      <dgm:spPr/>
    </dgm:pt>
    <dgm:pt modelId="{F77C6221-C1BA-471D-A62B-21DE0A2BF88E}" type="pres">
      <dgm:prSet presAssocID="{F4BA32EE-9720-4E96-8176-50DB49ED8651}" presName="Name1" presStyleCnt="0"/>
      <dgm:spPr/>
    </dgm:pt>
    <dgm:pt modelId="{6D13766E-1C9F-4D3A-B87E-BEB82F6E8313}" type="pres">
      <dgm:prSet presAssocID="{F4BA32EE-9720-4E96-8176-50DB49ED8651}" presName="cycle" presStyleCnt="0"/>
      <dgm:spPr/>
    </dgm:pt>
    <dgm:pt modelId="{BB2D8155-A336-4158-9AF4-0ACF91BD68DE}" type="pres">
      <dgm:prSet presAssocID="{F4BA32EE-9720-4E96-8176-50DB49ED8651}" presName="srcNode" presStyleLbl="node1" presStyleIdx="0" presStyleCnt="4"/>
      <dgm:spPr/>
    </dgm:pt>
    <dgm:pt modelId="{A4A9F277-CAA6-48E1-B7E9-C99F1CB7CBAF}" type="pres">
      <dgm:prSet presAssocID="{F4BA32EE-9720-4E96-8176-50DB49ED8651}" presName="conn" presStyleLbl="parChTrans1D2" presStyleIdx="0" presStyleCnt="1"/>
      <dgm:spPr/>
    </dgm:pt>
    <dgm:pt modelId="{A22121F4-0FC1-4637-9249-21A36C8D8283}" type="pres">
      <dgm:prSet presAssocID="{F4BA32EE-9720-4E96-8176-50DB49ED8651}" presName="extraNode" presStyleLbl="node1" presStyleIdx="0" presStyleCnt="4"/>
      <dgm:spPr/>
    </dgm:pt>
    <dgm:pt modelId="{2872681D-0FBC-4B88-9B6A-CCC4000F31F9}" type="pres">
      <dgm:prSet presAssocID="{F4BA32EE-9720-4E96-8176-50DB49ED8651}" presName="dstNode" presStyleLbl="node1" presStyleIdx="0" presStyleCnt="4"/>
      <dgm:spPr/>
    </dgm:pt>
    <dgm:pt modelId="{6E9C0825-11ED-47C1-B31E-5B10F8AA0FE6}" type="pres">
      <dgm:prSet presAssocID="{BF851CF3-41FF-49C8-8BA1-0F26E357B02B}" presName="text_1" presStyleLbl="node1" presStyleIdx="0" presStyleCnt="4">
        <dgm:presLayoutVars>
          <dgm:bulletEnabled val="1"/>
        </dgm:presLayoutVars>
      </dgm:prSet>
      <dgm:spPr/>
    </dgm:pt>
    <dgm:pt modelId="{A2FCB26E-F37D-4528-BDE3-9421067D5BA2}" type="pres">
      <dgm:prSet presAssocID="{BF851CF3-41FF-49C8-8BA1-0F26E357B02B}" presName="accent_1" presStyleCnt="0"/>
      <dgm:spPr/>
    </dgm:pt>
    <dgm:pt modelId="{F0AA6653-5933-45D3-A9E4-CBD5E555365E}" type="pres">
      <dgm:prSet presAssocID="{BF851CF3-41FF-49C8-8BA1-0F26E357B02B}" presName="accentRepeatNode" presStyleLbl="solidFgAcc1" presStyleIdx="0" presStyleCnt="4"/>
      <dgm:spPr/>
    </dgm:pt>
    <dgm:pt modelId="{E337A8FA-A452-4EF6-BBB2-8759FF567361}" type="pres">
      <dgm:prSet presAssocID="{0F910D75-7728-4AB3-9FC6-73DA15CA33DB}" presName="text_2" presStyleLbl="node1" presStyleIdx="1" presStyleCnt="4">
        <dgm:presLayoutVars>
          <dgm:bulletEnabled val="1"/>
        </dgm:presLayoutVars>
      </dgm:prSet>
      <dgm:spPr/>
    </dgm:pt>
    <dgm:pt modelId="{A41C903F-D80F-4F10-BC6A-07C2CBC9BACD}" type="pres">
      <dgm:prSet presAssocID="{0F910D75-7728-4AB3-9FC6-73DA15CA33DB}" presName="accent_2" presStyleCnt="0"/>
      <dgm:spPr/>
    </dgm:pt>
    <dgm:pt modelId="{953640A4-A159-4AB1-ADBA-7B4925040B0D}" type="pres">
      <dgm:prSet presAssocID="{0F910D75-7728-4AB3-9FC6-73DA15CA33DB}" presName="accentRepeatNode" presStyleLbl="solidFgAcc1" presStyleIdx="1" presStyleCnt="4"/>
      <dgm:spPr/>
    </dgm:pt>
    <dgm:pt modelId="{92087237-40D9-40CE-A7EC-97DB25BA180C}" type="pres">
      <dgm:prSet presAssocID="{A26C5DFE-D099-4A93-A7B3-9A539E71272E}" presName="text_3" presStyleLbl="node1" presStyleIdx="2" presStyleCnt="4">
        <dgm:presLayoutVars>
          <dgm:bulletEnabled val="1"/>
        </dgm:presLayoutVars>
      </dgm:prSet>
      <dgm:spPr/>
    </dgm:pt>
    <dgm:pt modelId="{AC15A96C-C8C5-47EE-A3BA-079AF8F86585}" type="pres">
      <dgm:prSet presAssocID="{A26C5DFE-D099-4A93-A7B3-9A539E71272E}" presName="accent_3" presStyleCnt="0"/>
      <dgm:spPr/>
    </dgm:pt>
    <dgm:pt modelId="{5D886936-14B2-4A59-81FA-5C6F4F9A9205}" type="pres">
      <dgm:prSet presAssocID="{A26C5DFE-D099-4A93-A7B3-9A539E71272E}" presName="accentRepeatNode" presStyleLbl="solidFgAcc1" presStyleIdx="2" presStyleCnt="4"/>
      <dgm:spPr/>
    </dgm:pt>
    <dgm:pt modelId="{FF3ED383-8DB3-4A70-AB6C-67DEEF4AE354}" type="pres">
      <dgm:prSet presAssocID="{D0D03620-AD6B-47DD-843E-E7E25A63FFD2}" presName="text_4" presStyleLbl="node1" presStyleIdx="3" presStyleCnt="4">
        <dgm:presLayoutVars>
          <dgm:bulletEnabled val="1"/>
        </dgm:presLayoutVars>
      </dgm:prSet>
      <dgm:spPr/>
    </dgm:pt>
    <dgm:pt modelId="{4595B7CD-DF45-465A-AEB6-E82935A05377}" type="pres">
      <dgm:prSet presAssocID="{D0D03620-AD6B-47DD-843E-E7E25A63FFD2}" presName="accent_4" presStyleCnt="0"/>
      <dgm:spPr/>
    </dgm:pt>
    <dgm:pt modelId="{F46BF278-3003-4A21-AF2E-EC2AE329863C}" type="pres">
      <dgm:prSet presAssocID="{D0D03620-AD6B-47DD-843E-E7E25A63FFD2}" presName="accentRepeatNode" presStyleLbl="solidFgAcc1" presStyleIdx="3" presStyleCnt="4"/>
      <dgm:spPr/>
    </dgm:pt>
  </dgm:ptLst>
  <dgm:cxnLst>
    <dgm:cxn modelId="{C4D19400-5896-496D-ACFE-285E598C91DD}" srcId="{F4BA32EE-9720-4E96-8176-50DB49ED8651}" destId="{0F910D75-7728-4AB3-9FC6-73DA15CA33DB}" srcOrd="1" destOrd="0" parTransId="{DF6FE1D7-B1AB-4476-8177-CA5080A0A8A1}" sibTransId="{37D3F1C6-F1B6-4D70-A0CC-189C216D59BB}"/>
    <dgm:cxn modelId="{0DB42313-71EA-4921-ACD3-93A73D0C73D9}" srcId="{F4BA32EE-9720-4E96-8176-50DB49ED8651}" destId="{D0D03620-AD6B-47DD-843E-E7E25A63FFD2}" srcOrd="3" destOrd="0" parTransId="{5F0BFE84-43C5-4E7B-B35B-0958F329DE2B}" sibTransId="{EC9A7688-2A05-4817-86B6-3472B28F3A9A}"/>
    <dgm:cxn modelId="{EE27D81C-43CA-478A-8F06-EA09858350AC}" type="presOf" srcId="{F4BA32EE-9720-4E96-8176-50DB49ED8651}" destId="{A1B06E56-B084-40A3-A11A-E6AF056B1238}" srcOrd="0" destOrd="0" presId="urn:microsoft.com/office/officeart/2008/layout/VerticalCurvedList#21"/>
    <dgm:cxn modelId="{B1947541-0DE4-45AA-AC97-E757E53C86EB}" srcId="{F4BA32EE-9720-4E96-8176-50DB49ED8651}" destId="{BF851CF3-41FF-49C8-8BA1-0F26E357B02B}" srcOrd="0" destOrd="0" parTransId="{1D3431B6-8E23-499C-863E-949695D789BB}" sibTransId="{52795F27-D8A5-4421-B2EC-F46EA728C98A}"/>
    <dgm:cxn modelId="{8F605B64-43C2-43C4-AA6B-D1CEF75C1D8E}" type="presOf" srcId="{52795F27-D8A5-4421-B2EC-F46EA728C98A}" destId="{A4A9F277-CAA6-48E1-B7E9-C99F1CB7CBAF}" srcOrd="0" destOrd="0" presId="urn:microsoft.com/office/officeart/2008/layout/VerticalCurvedList#21"/>
    <dgm:cxn modelId="{D3A3DE72-A8E7-4F33-B345-3D45BD58D117}" type="presOf" srcId="{BF851CF3-41FF-49C8-8BA1-0F26E357B02B}" destId="{6E9C0825-11ED-47C1-B31E-5B10F8AA0FE6}" srcOrd="0" destOrd="0" presId="urn:microsoft.com/office/officeart/2008/layout/VerticalCurvedList#21"/>
    <dgm:cxn modelId="{BE22649D-0D26-4C37-B926-253B72ADF4A1}" type="presOf" srcId="{A26C5DFE-D099-4A93-A7B3-9A539E71272E}" destId="{92087237-40D9-40CE-A7EC-97DB25BA180C}" srcOrd="0" destOrd="0" presId="urn:microsoft.com/office/officeart/2008/layout/VerticalCurvedList#21"/>
    <dgm:cxn modelId="{DF4737A2-02ED-418D-8323-384BBEFDC57A}" srcId="{F4BA32EE-9720-4E96-8176-50DB49ED8651}" destId="{A26C5DFE-D099-4A93-A7B3-9A539E71272E}" srcOrd="2" destOrd="0" parTransId="{9571B444-D230-411D-8BDA-128465289EC1}" sibTransId="{8D399E0E-5F6C-408C-8504-946296E3D6DB}"/>
    <dgm:cxn modelId="{77403FCF-59E1-4064-8A3F-1B4F24E95919}" type="presOf" srcId="{D0D03620-AD6B-47DD-843E-E7E25A63FFD2}" destId="{FF3ED383-8DB3-4A70-AB6C-67DEEF4AE354}" srcOrd="0" destOrd="0" presId="urn:microsoft.com/office/officeart/2008/layout/VerticalCurvedList#21"/>
    <dgm:cxn modelId="{DD6136FF-5883-4AFE-8540-01D6C978EB59}" type="presOf" srcId="{0F910D75-7728-4AB3-9FC6-73DA15CA33DB}" destId="{E337A8FA-A452-4EF6-BBB2-8759FF567361}" srcOrd="0" destOrd="0" presId="urn:microsoft.com/office/officeart/2008/layout/VerticalCurvedList#21"/>
    <dgm:cxn modelId="{B731181A-7783-4BA5-89A1-68987E51CA58}" type="presParOf" srcId="{A1B06E56-B084-40A3-A11A-E6AF056B1238}" destId="{F77C6221-C1BA-471D-A62B-21DE0A2BF88E}" srcOrd="0" destOrd="0" presId="urn:microsoft.com/office/officeart/2008/layout/VerticalCurvedList#21"/>
    <dgm:cxn modelId="{C162D133-AA0E-4CAE-8659-E11BC0F544BC}" type="presParOf" srcId="{F77C6221-C1BA-471D-A62B-21DE0A2BF88E}" destId="{6D13766E-1C9F-4D3A-B87E-BEB82F6E8313}" srcOrd="0" destOrd="0" presId="urn:microsoft.com/office/officeart/2008/layout/VerticalCurvedList#21"/>
    <dgm:cxn modelId="{E17D0428-1A04-43DE-9D72-BFBD5044675D}" type="presParOf" srcId="{6D13766E-1C9F-4D3A-B87E-BEB82F6E8313}" destId="{BB2D8155-A336-4158-9AF4-0ACF91BD68DE}" srcOrd="0" destOrd="0" presId="urn:microsoft.com/office/officeart/2008/layout/VerticalCurvedList#21"/>
    <dgm:cxn modelId="{AE1816B9-97B3-4650-9C28-A535E6CEAAF4}" type="presParOf" srcId="{6D13766E-1C9F-4D3A-B87E-BEB82F6E8313}" destId="{A4A9F277-CAA6-48E1-B7E9-C99F1CB7CBAF}" srcOrd="1" destOrd="0" presId="urn:microsoft.com/office/officeart/2008/layout/VerticalCurvedList#21"/>
    <dgm:cxn modelId="{958133C0-565E-4916-849A-2B9F6C268307}" type="presParOf" srcId="{6D13766E-1C9F-4D3A-B87E-BEB82F6E8313}" destId="{A22121F4-0FC1-4637-9249-21A36C8D8283}" srcOrd="2" destOrd="0" presId="urn:microsoft.com/office/officeart/2008/layout/VerticalCurvedList#21"/>
    <dgm:cxn modelId="{E8346114-E73D-481D-BEF2-FE82318491B9}" type="presParOf" srcId="{6D13766E-1C9F-4D3A-B87E-BEB82F6E8313}" destId="{2872681D-0FBC-4B88-9B6A-CCC4000F31F9}" srcOrd="3" destOrd="0" presId="urn:microsoft.com/office/officeart/2008/layout/VerticalCurvedList#21"/>
    <dgm:cxn modelId="{478790ED-ADBA-43A4-840B-A4878FBB12BD}" type="presParOf" srcId="{F77C6221-C1BA-471D-A62B-21DE0A2BF88E}" destId="{6E9C0825-11ED-47C1-B31E-5B10F8AA0FE6}" srcOrd="1" destOrd="0" presId="urn:microsoft.com/office/officeart/2008/layout/VerticalCurvedList#21"/>
    <dgm:cxn modelId="{8DF08207-B7AE-406C-AED4-CFEA405EC873}" type="presParOf" srcId="{F77C6221-C1BA-471D-A62B-21DE0A2BF88E}" destId="{A2FCB26E-F37D-4528-BDE3-9421067D5BA2}" srcOrd="2" destOrd="0" presId="urn:microsoft.com/office/officeart/2008/layout/VerticalCurvedList#21"/>
    <dgm:cxn modelId="{23B7C176-171A-4D9E-81BB-6BD68608CCF5}" type="presParOf" srcId="{A2FCB26E-F37D-4528-BDE3-9421067D5BA2}" destId="{F0AA6653-5933-45D3-A9E4-CBD5E555365E}" srcOrd="0" destOrd="0" presId="urn:microsoft.com/office/officeart/2008/layout/VerticalCurvedList#21"/>
    <dgm:cxn modelId="{25912315-0990-41C6-AFA4-A536636EE962}" type="presParOf" srcId="{F77C6221-C1BA-471D-A62B-21DE0A2BF88E}" destId="{E337A8FA-A452-4EF6-BBB2-8759FF567361}" srcOrd="3" destOrd="0" presId="urn:microsoft.com/office/officeart/2008/layout/VerticalCurvedList#21"/>
    <dgm:cxn modelId="{E862FF82-5475-4F56-B8C4-FA85B1E51EC0}" type="presParOf" srcId="{F77C6221-C1BA-471D-A62B-21DE0A2BF88E}" destId="{A41C903F-D80F-4F10-BC6A-07C2CBC9BACD}" srcOrd="4" destOrd="0" presId="urn:microsoft.com/office/officeart/2008/layout/VerticalCurvedList#21"/>
    <dgm:cxn modelId="{64846216-63DC-4D74-8820-BCBAF404ED74}" type="presParOf" srcId="{A41C903F-D80F-4F10-BC6A-07C2CBC9BACD}" destId="{953640A4-A159-4AB1-ADBA-7B4925040B0D}" srcOrd="0" destOrd="0" presId="urn:microsoft.com/office/officeart/2008/layout/VerticalCurvedList#21"/>
    <dgm:cxn modelId="{18BE941C-5564-4D72-8A43-F394DFB54468}" type="presParOf" srcId="{F77C6221-C1BA-471D-A62B-21DE0A2BF88E}" destId="{92087237-40D9-40CE-A7EC-97DB25BA180C}" srcOrd="5" destOrd="0" presId="urn:microsoft.com/office/officeart/2008/layout/VerticalCurvedList#21"/>
    <dgm:cxn modelId="{A1AD9718-B0C3-4BAF-B4EF-4866B996AE42}" type="presParOf" srcId="{F77C6221-C1BA-471D-A62B-21DE0A2BF88E}" destId="{AC15A96C-C8C5-47EE-A3BA-079AF8F86585}" srcOrd="6" destOrd="0" presId="urn:microsoft.com/office/officeart/2008/layout/VerticalCurvedList#21"/>
    <dgm:cxn modelId="{C8ABD866-B9ED-4190-9321-37023EB7BDFE}" type="presParOf" srcId="{AC15A96C-C8C5-47EE-A3BA-079AF8F86585}" destId="{5D886936-14B2-4A59-81FA-5C6F4F9A9205}" srcOrd="0" destOrd="0" presId="urn:microsoft.com/office/officeart/2008/layout/VerticalCurvedList#21"/>
    <dgm:cxn modelId="{E4E7B770-2901-4B74-B619-E175F7D0EFDC}" type="presParOf" srcId="{F77C6221-C1BA-471D-A62B-21DE0A2BF88E}" destId="{FF3ED383-8DB3-4A70-AB6C-67DEEF4AE354}" srcOrd="7" destOrd="0" presId="urn:microsoft.com/office/officeart/2008/layout/VerticalCurvedList#21"/>
    <dgm:cxn modelId="{CEECFD74-F450-4380-B508-F644CF4CD989}" type="presParOf" srcId="{F77C6221-C1BA-471D-A62B-21DE0A2BF88E}" destId="{4595B7CD-DF45-465A-AEB6-E82935A05377}" srcOrd="8" destOrd="0" presId="urn:microsoft.com/office/officeart/2008/layout/VerticalCurvedList#21"/>
    <dgm:cxn modelId="{1E4CB767-6FE6-4EE5-BCFB-4065275CC170}" type="presParOf" srcId="{4595B7CD-DF45-465A-AEB6-E82935A05377}" destId="{F46BF278-3003-4A21-AF2E-EC2AE329863C}" srcOrd="0" destOrd="0" presId="urn:microsoft.com/office/officeart/2008/layout/VerticalCurved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391A14-682B-4DC6-9194-A8F66EBDF64E}" type="doc">
      <dgm:prSet loTypeId="urn:microsoft.com/office/officeart/2008/layout/VerticalCurvedList#31" loCatId="list" qsTypeId="urn:microsoft.com/office/officeart/2005/8/quickstyle/simple1#34" qsCatId="simple" csTypeId="urn:microsoft.com/office/officeart/2005/8/colors/accent1_3#28" csCatId="accent1" phldr="1"/>
      <dgm:spPr/>
      <dgm:t>
        <a:bodyPr/>
        <a:lstStyle/>
        <a:p>
          <a:endParaRPr lang="en-US"/>
        </a:p>
      </dgm:t>
    </dgm:pt>
    <dgm:pt modelId="{02528259-11FC-4590-829C-1C00EAAAF283}">
      <dgm:prSet custT="1"/>
      <dgm:spPr/>
      <dgm:t>
        <a:bodyPr/>
        <a:lstStyle/>
        <a:p>
          <a:r>
            <a:rPr lang="en-US" sz="2900" dirty="0">
              <a:solidFill>
                <a:schemeClr val="tx1"/>
              </a:solidFill>
              <a:latin typeface="Californian FB" panose="0207040306080B030204" pitchFamily="18" charset="0"/>
            </a:rPr>
            <a:t>Accessing the dataset.</a:t>
          </a:r>
        </a:p>
      </dgm:t>
    </dgm:pt>
    <dgm:pt modelId="{2448A3F3-61A0-446B-92C9-E321A67A654A}" type="parTrans" cxnId="{7696CDBB-596E-478E-A9CD-E1511C3ACDC5}">
      <dgm:prSet/>
      <dgm:spPr/>
      <dgm:t>
        <a:bodyPr/>
        <a:lstStyle/>
        <a:p>
          <a:endParaRPr lang="en-US" sz="2900">
            <a:solidFill>
              <a:schemeClr val="tx1"/>
            </a:solidFill>
            <a:latin typeface="Californian FB" panose="0207040306080B030204" pitchFamily="18" charset="0"/>
          </a:endParaRPr>
        </a:p>
      </dgm:t>
    </dgm:pt>
    <dgm:pt modelId="{94A2F422-E09E-46A0-BDA8-4E6D4920F2CC}" type="sibTrans" cxnId="{7696CDBB-596E-478E-A9CD-E1511C3ACDC5}">
      <dgm:prSet/>
      <dgm:spPr/>
      <dgm:t>
        <a:bodyPr/>
        <a:lstStyle/>
        <a:p>
          <a:endParaRPr lang="en-US" sz="2900">
            <a:solidFill>
              <a:schemeClr val="tx1"/>
            </a:solidFill>
            <a:latin typeface="Californian FB" panose="0207040306080B030204" pitchFamily="18" charset="0"/>
          </a:endParaRPr>
        </a:p>
      </dgm:t>
    </dgm:pt>
    <dgm:pt modelId="{FC5DB0BA-4680-4D3B-933E-5CD70A23AA78}">
      <dgm:prSet custT="1"/>
      <dgm:spPr/>
      <dgm:t>
        <a:bodyPr/>
        <a:lstStyle/>
        <a:p>
          <a:r>
            <a:rPr lang="en-US" sz="2900" dirty="0">
              <a:solidFill>
                <a:schemeClr val="tx1"/>
              </a:solidFill>
              <a:latin typeface="Californian FB" panose="0207040306080B030204" pitchFamily="18" charset="0"/>
            </a:rPr>
            <a:t>Identifying the variable that needs to be analyzed.</a:t>
          </a:r>
        </a:p>
      </dgm:t>
    </dgm:pt>
    <dgm:pt modelId="{FBDD02C5-2C6E-45C8-85AF-886E4428D499}" type="parTrans" cxnId="{DAFEB780-F159-4A99-97D8-02069C451AA3}">
      <dgm:prSet/>
      <dgm:spPr/>
      <dgm:t>
        <a:bodyPr/>
        <a:lstStyle/>
        <a:p>
          <a:endParaRPr lang="en-US" sz="2900">
            <a:solidFill>
              <a:schemeClr val="tx1"/>
            </a:solidFill>
            <a:latin typeface="Californian FB" panose="0207040306080B030204" pitchFamily="18" charset="0"/>
          </a:endParaRPr>
        </a:p>
      </dgm:t>
    </dgm:pt>
    <dgm:pt modelId="{A67862B2-5C3F-4946-B8B1-9D54112F44E4}" type="sibTrans" cxnId="{DAFEB780-F159-4A99-97D8-02069C451AA3}">
      <dgm:prSet/>
      <dgm:spPr/>
      <dgm:t>
        <a:bodyPr/>
        <a:lstStyle/>
        <a:p>
          <a:endParaRPr lang="en-US" sz="2900">
            <a:solidFill>
              <a:schemeClr val="tx1"/>
            </a:solidFill>
            <a:latin typeface="Californian FB" panose="0207040306080B030204" pitchFamily="18" charset="0"/>
          </a:endParaRPr>
        </a:p>
      </dgm:t>
    </dgm:pt>
    <dgm:pt modelId="{E9EDE5C8-1B6A-4A42-8121-3D93021873BF}">
      <dgm:prSet custT="1"/>
      <dgm:spPr/>
      <dgm:t>
        <a:bodyPr/>
        <a:lstStyle/>
        <a:p>
          <a:r>
            <a:rPr lang="en-US" sz="2900" i="0" dirty="0">
              <a:solidFill>
                <a:schemeClr val="tx1"/>
              </a:solidFill>
              <a:latin typeface="Californian FB" panose="0207040306080B030204" pitchFamily="18" charset="0"/>
            </a:rPr>
            <a:t> To Analyze One Variable.</a:t>
          </a:r>
          <a:endParaRPr lang="en-US" sz="2900" dirty="0">
            <a:solidFill>
              <a:schemeClr val="tx1"/>
            </a:solidFill>
            <a:latin typeface="Californian FB" panose="0207040306080B030204" pitchFamily="18" charset="0"/>
          </a:endParaRPr>
        </a:p>
      </dgm:t>
    </dgm:pt>
    <dgm:pt modelId="{81ECC1DB-9E9C-408B-B4BA-3D465C4FF81A}" type="parTrans" cxnId="{22B57768-4B76-4808-B540-524CE4AF39F6}">
      <dgm:prSet/>
      <dgm:spPr/>
      <dgm:t>
        <a:bodyPr/>
        <a:lstStyle/>
        <a:p>
          <a:endParaRPr lang="en-US" sz="2900">
            <a:solidFill>
              <a:schemeClr val="tx1"/>
            </a:solidFill>
            <a:latin typeface="Californian FB" panose="0207040306080B030204" pitchFamily="18" charset="0"/>
          </a:endParaRPr>
        </a:p>
      </dgm:t>
    </dgm:pt>
    <dgm:pt modelId="{A0496E93-79E5-4BDE-817E-0FBDD9981F48}" type="sibTrans" cxnId="{22B57768-4B76-4808-B540-524CE4AF39F6}">
      <dgm:prSet/>
      <dgm:spPr/>
      <dgm:t>
        <a:bodyPr/>
        <a:lstStyle/>
        <a:p>
          <a:endParaRPr lang="en-US" sz="2900">
            <a:solidFill>
              <a:schemeClr val="tx1"/>
            </a:solidFill>
            <a:latin typeface="Californian FB" panose="0207040306080B030204" pitchFamily="18" charset="0"/>
          </a:endParaRPr>
        </a:p>
      </dgm:t>
    </dgm:pt>
    <dgm:pt modelId="{734A6208-D164-467E-AF02-C28E175CFC4B}">
      <dgm:prSet custT="1"/>
      <dgm:spPr/>
      <dgm:t>
        <a:bodyPr/>
        <a:lstStyle/>
        <a:p>
          <a:r>
            <a:rPr lang="en-US" sz="2900">
              <a:solidFill>
                <a:schemeClr val="tx1"/>
              </a:solidFill>
              <a:latin typeface="Californian FB" panose="0207040306080B030204" pitchFamily="18" charset="0"/>
            </a:rPr>
            <a:t>Find patterns.</a:t>
          </a:r>
          <a:endParaRPr lang="en-US" sz="2900" dirty="0">
            <a:solidFill>
              <a:schemeClr val="tx1"/>
            </a:solidFill>
            <a:latin typeface="Californian FB" panose="0207040306080B030204" pitchFamily="18" charset="0"/>
          </a:endParaRPr>
        </a:p>
      </dgm:t>
    </dgm:pt>
    <dgm:pt modelId="{2B899765-3323-4649-8F77-0EEDD7CDED92}" type="parTrans" cxnId="{C85F57B0-7EAE-49F3-9B10-4AEFA7C8309F}">
      <dgm:prSet/>
      <dgm:spPr/>
      <dgm:t>
        <a:bodyPr/>
        <a:lstStyle/>
        <a:p>
          <a:endParaRPr lang="en-US" sz="2900">
            <a:solidFill>
              <a:schemeClr val="tx1"/>
            </a:solidFill>
            <a:latin typeface="Californian FB" panose="0207040306080B030204" pitchFamily="18" charset="0"/>
          </a:endParaRPr>
        </a:p>
      </dgm:t>
    </dgm:pt>
    <dgm:pt modelId="{80E6ECEC-93DE-4557-A927-147AFC054B91}" type="sibTrans" cxnId="{C85F57B0-7EAE-49F3-9B10-4AEFA7C8309F}">
      <dgm:prSet/>
      <dgm:spPr/>
      <dgm:t>
        <a:bodyPr/>
        <a:lstStyle/>
        <a:p>
          <a:endParaRPr lang="en-US" sz="2900">
            <a:solidFill>
              <a:schemeClr val="tx1"/>
            </a:solidFill>
            <a:latin typeface="Californian FB" panose="0207040306080B030204" pitchFamily="18" charset="0"/>
          </a:endParaRPr>
        </a:p>
      </dgm:t>
    </dgm:pt>
    <dgm:pt modelId="{16857B40-EF7F-4884-A5F1-1E6B7D76E90E}" type="pres">
      <dgm:prSet presAssocID="{7F391A14-682B-4DC6-9194-A8F66EBDF64E}" presName="Name0" presStyleCnt="0">
        <dgm:presLayoutVars>
          <dgm:chMax val="7"/>
          <dgm:chPref val="7"/>
          <dgm:dir/>
        </dgm:presLayoutVars>
      </dgm:prSet>
      <dgm:spPr/>
    </dgm:pt>
    <dgm:pt modelId="{5815F753-9295-4E78-B626-116F19ACB143}" type="pres">
      <dgm:prSet presAssocID="{7F391A14-682B-4DC6-9194-A8F66EBDF64E}" presName="Name1" presStyleCnt="0"/>
      <dgm:spPr/>
    </dgm:pt>
    <dgm:pt modelId="{D035C34C-46CD-415F-BB67-3F6D928EAFC5}" type="pres">
      <dgm:prSet presAssocID="{7F391A14-682B-4DC6-9194-A8F66EBDF64E}" presName="cycle" presStyleCnt="0"/>
      <dgm:spPr/>
    </dgm:pt>
    <dgm:pt modelId="{69BAD282-E636-4CB0-BD9D-87EA2FE26CFF}" type="pres">
      <dgm:prSet presAssocID="{7F391A14-682B-4DC6-9194-A8F66EBDF64E}" presName="srcNode" presStyleLbl="node1" presStyleIdx="0" presStyleCnt="4"/>
      <dgm:spPr/>
    </dgm:pt>
    <dgm:pt modelId="{28A0A7F2-EB0C-4B69-A5A2-E92E31053FAC}" type="pres">
      <dgm:prSet presAssocID="{7F391A14-682B-4DC6-9194-A8F66EBDF64E}" presName="conn" presStyleLbl="parChTrans1D2" presStyleIdx="0" presStyleCnt="1"/>
      <dgm:spPr/>
    </dgm:pt>
    <dgm:pt modelId="{2BD4A8ED-45ED-4414-AEC0-4516366AACF5}" type="pres">
      <dgm:prSet presAssocID="{7F391A14-682B-4DC6-9194-A8F66EBDF64E}" presName="extraNode" presStyleLbl="node1" presStyleIdx="0" presStyleCnt="4"/>
      <dgm:spPr/>
    </dgm:pt>
    <dgm:pt modelId="{7DBFB38A-8C57-4FC7-ACCD-3F0F6DEEC046}" type="pres">
      <dgm:prSet presAssocID="{7F391A14-682B-4DC6-9194-A8F66EBDF64E}" presName="dstNode" presStyleLbl="node1" presStyleIdx="0" presStyleCnt="4"/>
      <dgm:spPr/>
    </dgm:pt>
    <dgm:pt modelId="{C63E7655-0B69-4D3A-AACA-FE5A4E7AEBFD}" type="pres">
      <dgm:prSet presAssocID="{02528259-11FC-4590-829C-1C00EAAAF283}" presName="text_1" presStyleLbl="node1" presStyleIdx="0" presStyleCnt="4">
        <dgm:presLayoutVars>
          <dgm:bulletEnabled val="1"/>
        </dgm:presLayoutVars>
      </dgm:prSet>
      <dgm:spPr/>
    </dgm:pt>
    <dgm:pt modelId="{3DA5C923-D3EE-4EA2-A908-BA877474F0A0}" type="pres">
      <dgm:prSet presAssocID="{02528259-11FC-4590-829C-1C00EAAAF283}" presName="accent_1" presStyleCnt="0"/>
      <dgm:spPr/>
    </dgm:pt>
    <dgm:pt modelId="{ED88918A-6B88-44F6-A0F3-3EC5BCD4A163}" type="pres">
      <dgm:prSet presAssocID="{02528259-11FC-4590-829C-1C00EAAAF283}" presName="accentRepeatNode" presStyleLbl="solidFgAcc1" presStyleIdx="0" presStyleCnt="4"/>
      <dgm:spPr/>
    </dgm:pt>
    <dgm:pt modelId="{E79FC9F5-860B-4A90-A1F3-2EF5DF9D6F33}" type="pres">
      <dgm:prSet presAssocID="{FC5DB0BA-4680-4D3B-933E-5CD70A23AA78}" presName="text_2" presStyleLbl="node1" presStyleIdx="1" presStyleCnt="4">
        <dgm:presLayoutVars>
          <dgm:bulletEnabled val="1"/>
        </dgm:presLayoutVars>
      </dgm:prSet>
      <dgm:spPr/>
    </dgm:pt>
    <dgm:pt modelId="{78A4133B-156A-4667-8690-AC46AF5B10EF}" type="pres">
      <dgm:prSet presAssocID="{FC5DB0BA-4680-4D3B-933E-5CD70A23AA78}" presName="accent_2" presStyleCnt="0"/>
      <dgm:spPr/>
    </dgm:pt>
    <dgm:pt modelId="{D7A1B3B5-893C-4692-A281-305ACBF4BBAE}" type="pres">
      <dgm:prSet presAssocID="{FC5DB0BA-4680-4D3B-933E-5CD70A23AA78}" presName="accentRepeatNode" presStyleLbl="solidFgAcc1" presStyleIdx="1" presStyleCnt="4"/>
      <dgm:spPr/>
    </dgm:pt>
    <dgm:pt modelId="{65F43D9A-A91F-4A7F-B0D8-19D71C304761}" type="pres">
      <dgm:prSet presAssocID="{E9EDE5C8-1B6A-4A42-8121-3D93021873BF}" presName="text_3" presStyleLbl="node1" presStyleIdx="2" presStyleCnt="4">
        <dgm:presLayoutVars>
          <dgm:bulletEnabled val="1"/>
        </dgm:presLayoutVars>
      </dgm:prSet>
      <dgm:spPr/>
    </dgm:pt>
    <dgm:pt modelId="{866A7CBC-F88A-43BB-AAB6-D19AB351562C}" type="pres">
      <dgm:prSet presAssocID="{E9EDE5C8-1B6A-4A42-8121-3D93021873BF}" presName="accent_3" presStyleCnt="0"/>
      <dgm:spPr/>
    </dgm:pt>
    <dgm:pt modelId="{C0793EF8-142C-4835-9E80-CBC43D68314A}" type="pres">
      <dgm:prSet presAssocID="{E9EDE5C8-1B6A-4A42-8121-3D93021873BF}" presName="accentRepeatNode" presStyleLbl="solidFgAcc1" presStyleIdx="2" presStyleCnt="4"/>
      <dgm:spPr/>
    </dgm:pt>
    <dgm:pt modelId="{2EE22ABE-2F57-40D7-B3CA-3ED047F420C7}" type="pres">
      <dgm:prSet presAssocID="{734A6208-D164-467E-AF02-C28E175CFC4B}" presName="text_4" presStyleLbl="node1" presStyleIdx="3" presStyleCnt="4" custLinFactNeighborY="5972">
        <dgm:presLayoutVars>
          <dgm:bulletEnabled val="1"/>
        </dgm:presLayoutVars>
      </dgm:prSet>
      <dgm:spPr/>
    </dgm:pt>
    <dgm:pt modelId="{56594252-ED58-429B-B5D8-EA40C6B5BA37}" type="pres">
      <dgm:prSet presAssocID="{734A6208-D164-467E-AF02-C28E175CFC4B}" presName="accent_4" presStyleCnt="0"/>
      <dgm:spPr/>
    </dgm:pt>
    <dgm:pt modelId="{82B10784-6F25-4C19-84C0-3699A75D2513}" type="pres">
      <dgm:prSet presAssocID="{734A6208-D164-467E-AF02-C28E175CFC4B}" presName="accentRepeatNode" presStyleLbl="solidFgAcc1" presStyleIdx="3" presStyleCnt="4"/>
      <dgm:spPr/>
    </dgm:pt>
  </dgm:ptLst>
  <dgm:cxnLst>
    <dgm:cxn modelId="{B98E0B02-708B-42B6-A9EE-44DB94419549}" type="presOf" srcId="{E9EDE5C8-1B6A-4A42-8121-3D93021873BF}" destId="{65F43D9A-A91F-4A7F-B0D8-19D71C304761}" srcOrd="0" destOrd="0" presId="urn:microsoft.com/office/officeart/2008/layout/VerticalCurvedList#31"/>
    <dgm:cxn modelId="{74D25125-E40D-463B-892F-24221474160C}" type="presOf" srcId="{FC5DB0BA-4680-4D3B-933E-5CD70A23AA78}" destId="{E79FC9F5-860B-4A90-A1F3-2EF5DF9D6F33}" srcOrd="0" destOrd="0" presId="urn:microsoft.com/office/officeart/2008/layout/VerticalCurvedList#31"/>
    <dgm:cxn modelId="{22B57768-4B76-4808-B540-524CE4AF39F6}" srcId="{7F391A14-682B-4DC6-9194-A8F66EBDF64E}" destId="{E9EDE5C8-1B6A-4A42-8121-3D93021873BF}" srcOrd="2" destOrd="0" parTransId="{81ECC1DB-9E9C-408B-B4BA-3D465C4FF81A}" sibTransId="{A0496E93-79E5-4BDE-817E-0FBDD9981F48}"/>
    <dgm:cxn modelId="{DAFEB780-F159-4A99-97D8-02069C451AA3}" srcId="{7F391A14-682B-4DC6-9194-A8F66EBDF64E}" destId="{FC5DB0BA-4680-4D3B-933E-5CD70A23AA78}" srcOrd="1" destOrd="0" parTransId="{FBDD02C5-2C6E-45C8-85AF-886E4428D499}" sibTransId="{A67862B2-5C3F-4946-B8B1-9D54112F44E4}"/>
    <dgm:cxn modelId="{CC7E4181-9377-42F5-AFAF-6A962496D3EE}" type="presOf" srcId="{94A2F422-E09E-46A0-BDA8-4E6D4920F2CC}" destId="{28A0A7F2-EB0C-4B69-A5A2-E92E31053FAC}" srcOrd="0" destOrd="0" presId="urn:microsoft.com/office/officeart/2008/layout/VerticalCurvedList#31"/>
    <dgm:cxn modelId="{293ACB82-038B-450A-8B93-C55E33F5D573}" type="presOf" srcId="{7F391A14-682B-4DC6-9194-A8F66EBDF64E}" destId="{16857B40-EF7F-4884-A5F1-1E6B7D76E90E}" srcOrd="0" destOrd="0" presId="urn:microsoft.com/office/officeart/2008/layout/VerticalCurvedList#31"/>
    <dgm:cxn modelId="{C85F57B0-7EAE-49F3-9B10-4AEFA7C8309F}" srcId="{7F391A14-682B-4DC6-9194-A8F66EBDF64E}" destId="{734A6208-D164-467E-AF02-C28E175CFC4B}" srcOrd="3" destOrd="0" parTransId="{2B899765-3323-4649-8F77-0EEDD7CDED92}" sibTransId="{80E6ECEC-93DE-4557-A927-147AFC054B91}"/>
    <dgm:cxn modelId="{7696CDBB-596E-478E-A9CD-E1511C3ACDC5}" srcId="{7F391A14-682B-4DC6-9194-A8F66EBDF64E}" destId="{02528259-11FC-4590-829C-1C00EAAAF283}" srcOrd="0" destOrd="0" parTransId="{2448A3F3-61A0-446B-92C9-E321A67A654A}" sibTransId="{94A2F422-E09E-46A0-BDA8-4E6D4920F2CC}"/>
    <dgm:cxn modelId="{411E2EC2-6197-44E9-A1F1-06CE7B308A06}" type="presOf" srcId="{02528259-11FC-4590-829C-1C00EAAAF283}" destId="{C63E7655-0B69-4D3A-AACA-FE5A4E7AEBFD}" srcOrd="0" destOrd="0" presId="urn:microsoft.com/office/officeart/2008/layout/VerticalCurvedList#31"/>
    <dgm:cxn modelId="{EFB973EE-3212-4137-A265-770C8D840732}" type="presOf" srcId="{734A6208-D164-467E-AF02-C28E175CFC4B}" destId="{2EE22ABE-2F57-40D7-B3CA-3ED047F420C7}" srcOrd="0" destOrd="0" presId="urn:microsoft.com/office/officeart/2008/layout/VerticalCurvedList#31"/>
    <dgm:cxn modelId="{AB4B4282-C58D-4FB0-B00C-01DF4B179F34}" type="presParOf" srcId="{16857B40-EF7F-4884-A5F1-1E6B7D76E90E}" destId="{5815F753-9295-4E78-B626-116F19ACB143}" srcOrd="0" destOrd="0" presId="urn:microsoft.com/office/officeart/2008/layout/VerticalCurvedList#31"/>
    <dgm:cxn modelId="{CFD033AA-4F0B-4397-91D4-29E3D998ED64}" type="presParOf" srcId="{5815F753-9295-4E78-B626-116F19ACB143}" destId="{D035C34C-46CD-415F-BB67-3F6D928EAFC5}" srcOrd="0" destOrd="0" presId="urn:microsoft.com/office/officeart/2008/layout/VerticalCurvedList#31"/>
    <dgm:cxn modelId="{AB8A60F9-D837-49B7-8BD3-59082A4BD311}" type="presParOf" srcId="{D035C34C-46CD-415F-BB67-3F6D928EAFC5}" destId="{69BAD282-E636-4CB0-BD9D-87EA2FE26CFF}" srcOrd="0" destOrd="0" presId="urn:microsoft.com/office/officeart/2008/layout/VerticalCurvedList#31"/>
    <dgm:cxn modelId="{50437A7C-0E0D-418A-A29A-7D1A10EB1DAE}" type="presParOf" srcId="{D035C34C-46CD-415F-BB67-3F6D928EAFC5}" destId="{28A0A7F2-EB0C-4B69-A5A2-E92E31053FAC}" srcOrd="1" destOrd="0" presId="urn:microsoft.com/office/officeart/2008/layout/VerticalCurvedList#31"/>
    <dgm:cxn modelId="{F3D3AD16-DAF6-45E3-AC83-BBAB318CC74F}" type="presParOf" srcId="{D035C34C-46CD-415F-BB67-3F6D928EAFC5}" destId="{2BD4A8ED-45ED-4414-AEC0-4516366AACF5}" srcOrd="2" destOrd="0" presId="urn:microsoft.com/office/officeart/2008/layout/VerticalCurvedList#31"/>
    <dgm:cxn modelId="{00B08402-FE4C-4B98-B8C6-00172EB9AD1C}" type="presParOf" srcId="{D035C34C-46CD-415F-BB67-3F6D928EAFC5}" destId="{7DBFB38A-8C57-4FC7-ACCD-3F0F6DEEC046}" srcOrd="3" destOrd="0" presId="urn:microsoft.com/office/officeart/2008/layout/VerticalCurvedList#31"/>
    <dgm:cxn modelId="{2FE136EA-7426-4897-AB81-A25AC9276969}" type="presParOf" srcId="{5815F753-9295-4E78-B626-116F19ACB143}" destId="{C63E7655-0B69-4D3A-AACA-FE5A4E7AEBFD}" srcOrd="1" destOrd="0" presId="urn:microsoft.com/office/officeart/2008/layout/VerticalCurvedList#31"/>
    <dgm:cxn modelId="{211B653C-668D-41DD-9D0F-702470D11CE4}" type="presParOf" srcId="{5815F753-9295-4E78-B626-116F19ACB143}" destId="{3DA5C923-D3EE-4EA2-A908-BA877474F0A0}" srcOrd="2" destOrd="0" presId="urn:microsoft.com/office/officeart/2008/layout/VerticalCurvedList#31"/>
    <dgm:cxn modelId="{73690C30-4C65-4B28-AAA6-4489D17CC290}" type="presParOf" srcId="{3DA5C923-D3EE-4EA2-A908-BA877474F0A0}" destId="{ED88918A-6B88-44F6-A0F3-3EC5BCD4A163}" srcOrd="0" destOrd="0" presId="urn:microsoft.com/office/officeart/2008/layout/VerticalCurvedList#31"/>
    <dgm:cxn modelId="{EF17FC20-17DE-40D1-8BDD-54117B1C1448}" type="presParOf" srcId="{5815F753-9295-4E78-B626-116F19ACB143}" destId="{E79FC9F5-860B-4A90-A1F3-2EF5DF9D6F33}" srcOrd="3" destOrd="0" presId="urn:microsoft.com/office/officeart/2008/layout/VerticalCurvedList#31"/>
    <dgm:cxn modelId="{1208A970-BB3D-48A9-8173-267449D6E9C4}" type="presParOf" srcId="{5815F753-9295-4E78-B626-116F19ACB143}" destId="{78A4133B-156A-4667-8690-AC46AF5B10EF}" srcOrd="4" destOrd="0" presId="urn:microsoft.com/office/officeart/2008/layout/VerticalCurvedList#31"/>
    <dgm:cxn modelId="{DC1DA6B6-5265-4F90-AD64-8E70583D00F4}" type="presParOf" srcId="{78A4133B-156A-4667-8690-AC46AF5B10EF}" destId="{D7A1B3B5-893C-4692-A281-305ACBF4BBAE}" srcOrd="0" destOrd="0" presId="urn:microsoft.com/office/officeart/2008/layout/VerticalCurvedList#31"/>
    <dgm:cxn modelId="{225FB144-FD40-44C5-90C7-9725EFEAED45}" type="presParOf" srcId="{5815F753-9295-4E78-B626-116F19ACB143}" destId="{65F43D9A-A91F-4A7F-B0D8-19D71C304761}" srcOrd="5" destOrd="0" presId="urn:microsoft.com/office/officeart/2008/layout/VerticalCurvedList#31"/>
    <dgm:cxn modelId="{923F36DD-CDB4-48C7-98EA-7884C6A205AC}" type="presParOf" srcId="{5815F753-9295-4E78-B626-116F19ACB143}" destId="{866A7CBC-F88A-43BB-AAB6-D19AB351562C}" srcOrd="6" destOrd="0" presId="urn:microsoft.com/office/officeart/2008/layout/VerticalCurvedList#31"/>
    <dgm:cxn modelId="{23E958F5-6D7B-44D0-8363-19B598489C96}" type="presParOf" srcId="{866A7CBC-F88A-43BB-AAB6-D19AB351562C}" destId="{C0793EF8-142C-4835-9E80-CBC43D68314A}" srcOrd="0" destOrd="0" presId="urn:microsoft.com/office/officeart/2008/layout/VerticalCurvedList#31"/>
    <dgm:cxn modelId="{C5FEE275-F2F0-48F5-B336-A48A39FD827D}" type="presParOf" srcId="{5815F753-9295-4E78-B626-116F19ACB143}" destId="{2EE22ABE-2F57-40D7-B3CA-3ED047F420C7}" srcOrd="7" destOrd="0" presId="urn:microsoft.com/office/officeart/2008/layout/VerticalCurvedList#31"/>
    <dgm:cxn modelId="{2241C21C-026E-41B9-9E8E-5261A42EA4B9}" type="presParOf" srcId="{5815F753-9295-4E78-B626-116F19ACB143}" destId="{56594252-ED58-429B-B5D8-EA40C6B5BA37}" srcOrd="8" destOrd="0" presId="urn:microsoft.com/office/officeart/2008/layout/VerticalCurvedList#31"/>
    <dgm:cxn modelId="{21C7C4AA-6479-461C-837D-0BF0EDC9324B}" type="presParOf" srcId="{56594252-ED58-429B-B5D8-EA40C6B5BA37}" destId="{82B10784-6F25-4C19-84C0-3699A75D2513}" srcOrd="0" destOrd="0" presId="urn:microsoft.com/office/officeart/2008/layout/VerticalCurved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391A14-682B-4DC6-9194-A8F66EBDF64E}" type="doc">
      <dgm:prSet loTypeId="urn:microsoft.com/office/officeart/2008/layout/VerticalCurvedList#31" loCatId="list" qsTypeId="urn:microsoft.com/office/officeart/2005/8/quickstyle/simple1#34" qsCatId="simple" csTypeId="urn:microsoft.com/office/officeart/2005/8/colors/accent1_3#28" csCatId="accent1" phldr="1"/>
      <dgm:spPr/>
      <dgm:t>
        <a:bodyPr/>
        <a:lstStyle/>
        <a:p>
          <a:endParaRPr lang="en-US"/>
        </a:p>
      </dgm:t>
    </dgm:pt>
    <dgm:pt modelId="{02528259-11FC-4590-829C-1C00EAAAF283}">
      <dgm:prSet custT="1"/>
      <dgm:spPr/>
      <dgm:t>
        <a:bodyPr/>
        <a:lstStyle/>
        <a:p>
          <a:r>
            <a:rPr lang="en-US" sz="2400" dirty="0">
              <a:solidFill>
                <a:schemeClr val="tx1"/>
              </a:solidFill>
              <a:latin typeface="Californian FB" panose="0207040306080B030204" pitchFamily="18" charset="0"/>
            </a:rPr>
            <a:t>Accessing the dataset.</a:t>
          </a:r>
        </a:p>
      </dgm:t>
    </dgm:pt>
    <dgm:pt modelId="{2448A3F3-61A0-446B-92C9-E321A67A654A}" type="parTrans" cxnId="{7696CDBB-596E-478E-A9CD-E1511C3ACDC5}">
      <dgm:prSet/>
      <dgm:spPr/>
      <dgm:t>
        <a:bodyPr/>
        <a:lstStyle/>
        <a:p>
          <a:endParaRPr lang="en-US" sz="2400">
            <a:solidFill>
              <a:schemeClr val="tx1"/>
            </a:solidFill>
            <a:latin typeface="Californian FB" panose="0207040306080B030204" pitchFamily="18" charset="0"/>
          </a:endParaRPr>
        </a:p>
      </dgm:t>
    </dgm:pt>
    <dgm:pt modelId="{94A2F422-E09E-46A0-BDA8-4E6D4920F2CC}" type="sibTrans" cxnId="{7696CDBB-596E-478E-A9CD-E1511C3ACDC5}">
      <dgm:prSet/>
      <dgm:spPr/>
      <dgm:t>
        <a:bodyPr/>
        <a:lstStyle/>
        <a:p>
          <a:endParaRPr lang="en-US" sz="2400">
            <a:solidFill>
              <a:schemeClr val="tx1"/>
            </a:solidFill>
            <a:latin typeface="Californian FB" panose="0207040306080B030204" pitchFamily="18" charset="0"/>
          </a:endParaRPr>
        </a:p>
      </dgm:t>
    </dgm:pt>
    <dgm:pt modelId="{FC5DB0BA-4680-4D3B-933E-5CD70A23AA78}">
      <dgm:prSet custT="1"/>
      <dgm:spPr/>
      <dgm:t>
        <a:bodyPr/>
        <a:lstStyle/>
        <a:p>
          <a:r>
            <a:rPr lang="en-US" sz="2400" dirty="0">
              <a:solidFill>
                <a:schemeClr val="tx1"/>
              </a:solidFill>
              <a:latin typeface="Californian FB" panose="0207040306080B030204" pitchFamily="18" charset="0"/>
            </a:rPr>
            <a:t>Identifying the target variable that needs to be analyzed by other variables.</a:t>
          </a:r>
        </a:p>
      </dgm:t>
    </dgm:pt>
    <dgm:pt modelId="{FBDD02C5-2C6E-45C8-85AF-886E4428D499}" type="parTrans" cxnId="{DAFEB780-F159-4A99-97D8-02069C451AA3}">
      <dgm:prSet/>
      <dgm:spPr/>
      <dgm:t>
        <a:bodyPr/>
        <a:lstStyle/>
        <a:p>
          <a:endParaRPr lang="en-US" sz="2400">
            <a:solidFill>
              <a:schemeClr val="tx1"/>
            </a:solidFill>
            <a:latin typeface="Californian FB" panose="0207040306080B030204" pitchFamily="18" charset="0"/>
          </a:endParaRPr>
        </a:p>
      </dgm:t>
    </dgm:pt>
    <dgm:pt modelId="{A67862B2-5C3F-4946-B8B1-9D54112F44E4}" type="sibTrans" cxnId="{DAFEB780-F159-4A99-97D8-02069C451AA3}">
      <dgm:prSet/>
      <dgm:spPr/>
      <dgm:t>
        <a:bodyPr/>
        <a:lstStyle/>
        <a:p>
          <a:endParaRPr lang="en-US" sz="2400">
            <a:solidFill>
              <a:schemeClr val="tx1"/>
            </a:solidFill>
            <a:latin typeface="Californian FB" panose="0207040306080B030204" pitchFamily="18" charset="0"/>
          </a:endParaRPr>
        </a:p>
      </dgm:t>
    </dgm:pt>
    <dgm:pt modelId="{E9EDE5C8-1B6A-4A42-8121-3D93021873BF}">
      <dgm:prSet custT="1"/>
      <dgm:spPr/>
      <dgm:t>
        <a:bodyPr/>
        <a:lstStyle/>
        <a:p>
          <a:r>
            <a:rPr lang="en-US" sz="2400" i="0" dirty="0">
              <a:solidFill>
                <a:schemeClr val="tx1"/>
              </a:solidFill>
              <a:latin typeface="Californian FB" panose="0207040306080B030204" pitchFamily="18" charset="0"/>
            </a:rPr>
            <a:t> To Analyze </a:t>
          </a:r>
          <a:r>
            <a:rPr lang="en-US" sz="2400" dirty="0">
              <a:solidFill>
                <a:schemeClr val="tx1"/>
              </a:solidFill>
              <a:latin typeface="Californian FB" panose="0207040306080B030204" pitchFamily="18" charset="0"/>
            </a:rPr>
            <a:t>simultaneous examination of two variables </a:t>
          </a:r>
          <a:r>
            <a:rPr lang="en-IN" sz="2400" dirty="0">
              <a:solidFill>
                <a:schemeClr val="tx1"/>
              </a:solidFill>
              <a:latin typeface="Californian FB" panose="0207040306080B030204" pitchFamily="18" charset="0"/>
            </a:rPr>
            <a:t>to </a:t>
          </a:r>
          <a:r>
            <a:rPr lang="en-US" sz="2400" dirty="0">
              <a:solidFill>
                <a:schemeClr val="tx1"/>
              </a:solidFill>
              <a:latin typeface="Californian FB" panose="0207040306080B030204" pitchFamily="18" charset="0"/>
            </a:rPr>
            <a:t>understand the relationships between them</a:t>
          </a:r>
          <a:r>
            <a:rPr lang="en-US" sz="2400" i="0" dirty="0">
              <a:solidFill>
                <a:schemeClr val="tx1"/>
              </a:solidFill>
              <a:latin typeface="Californian FB" panose="0207040306080B030204" pitchFamily="18" charset="0"/>
            </a:rPr>
            <a:t>.</a:t>
          </a:r>
          <a:endParaRPr lang="en-US" sz="2400" dirty="0">
            <a:solidFill>
              <a:schemeClr val="tx1"/>
            </a:solidFill>
            <a:latin typeface="Californian FB" panose="0207040306080B030204" pitchFamily="18" charset="0"/>
          </a:endParaRPr>
        </a:p>
      </dgm:t>
    </dgm:pt>
    <dgm:pt modelId="{81ECC1DB-9E9C-408B-B4BA-3D465C4FF81A}" type="parTrans" cxnId="{22B57768-4B76-4808-B540-524CE4AF39F6}">
      <dgm:prSet/>
      <dgm:spPr/>
      <dgm:t>
        <a:bodyPr/>
        <a:lstStyle/>
        <a:p>
          <a:endParaRPr lang="en-US" sz="2400">
            <a:solidFill>
              <a:schemeClr val="tx1"/>
            </a:solidFill>
            <a:latin typeface="Californian FB" panose="0207040306080B030204" pitchFamily="18" charset="0"/>
          </a:endParaRPr>
        </a:p>
      </dgm:t>
    </dgm:pt>
    <dgm:pt modelId="{A0496E93-79E5-4BDE-817E-0FBDD9981F48}" type="sibTrans" cxnId="{22B57768-4B76-4808-B540-524CE4AF39F6}">
      <dgm:prSet/>
      <dgm:spPr/>
      <dgm:t>
        <a:bodyPr/>
        <a:lstStyle/>
        <a:p>
          <a:endParaRPr lang="en-US" sz="2400">
            <a:solidFill>
              <a:schemeClr val="tx1"/>
            </a:solidFill>
            <a:latin typeface="Californian FB" panose="0207040306080B030204" pitchFamily="18" charset="0"/>
          </a:endParaRPr>
        </a:p>
      </dgm:t>
    </dgm:pt>
    <dgm:pt modelId="{8C887942-9A37-4011-A4C0-B9658FE87D59}">
      <dgm:prSet custT="1"/>
      <dgm:spPr/>
      <dgm:t>
        <a:bodyPr/>
        <a:lstStyle/>
        <a:p>
          <a:r>
            <a:rPr lang="en-US" sz="2400" dirty="0">
              <a:solidFill>
                <a:schemeClr val="tx1"/>
              </a:solidFill>
              <a:latin typeface="Californian FB" panose="0207040306080B030204" pitchFamily="18" charset="0"/>
            </a:rPr>
            <a:t>It often involves statistical tests such as t-tests or chi-square tests to determine the significance of observed relationships.</a:t>
          </a:r>
        </a:p>
      </dgm:t>
    </dgm:pt>
    <dgm:pt modelId="{F2060F62-C82A-42BE-A4D7-0C41DDC48F7D}" type="parTrans" cxnId="{9A110882-3356-48B2-93E7-226E35FE9831}">
      <dgm:prSet/>
      <dgm:spPr/>
      <dgm:t>
        <a:bodyPr/>
        <a:lstStyle/>
        <a:p>
          <a:endParaRPr lang="en-IN" sz="2400">
            <a:solidFill>
              <a:schemeClr val="tx1"/>
            </a:solidFill>
            <a:latin typeface="Californian FB" panose="0207040306080B030204" pitchFamily="18" charset="0"/>
          </a:endParaRPr>
        </a:p>
      </dgm:t>
    </dgm:pt>
    <dgm:pt modelId="{473E98EE-DE2A-43AC-898B-3E01CD6653B2}" type="sibTrans" cxnId="{9A110882-3356-48B2-93E7-226E35FE9831}">
      <dgm:prSet/>
      <dgm:spPr/>
      <dgm:t>
        <a:bodyPr/>
        <a:lstStyle/>
        <a:p>
          <a:endParaRPr lang="en-IN" sz="2400">
            <a:solidFill>
              <a:schemeClr val="tx1"/>
            </a:solidFill>
            <a:latin typeface="Californian FB" panose="0207040306080B030204" pitchFamily="18" charset="0"/>
          </a:endParaRPr>
        </a:p>
      </dgm:t>
    </dgm:pt>
    <dgm:pt modelId="{B0DCB9B2-5AA5-4B50-AC77-5BFC220C2295}">
      <dgm:prSet custT="1"/>
      <dgm:spPr/>
      <dgm:t>
        <a:bodyPr/>
        <a:lstStyle/>
        <a:p>
          <a:r>
            <a:rPr lang="en-US" sz="2400" dirty="0">
              <a:solidFill>
                <a:schemeClr val="tx1"/>
              </a:solidFill>
              <a:latin typeface="Californian FB" panose="0207040306080B030204" pitchFamily="18" charset="0"/>
            </a:rPr>
            <a:t>Through statistical tests, Enhancing the interpretability and reliability of the findings.</a:t>
          </a:r>
        </a:p>
      </dgm:t>
    </dgm:pt>
    <dgm:pt modelId="{C63E8F32-577E-4DBB-B8D1-8C342365FF03}" type="parTrans" cxnId="{56FD5BEB-D1DD-4393-9759-C984A84622B7}">
      <dgm:prSet/>
      <dgm:spPr/>
      <dgm:t>
        <a:bodyPr/>
        <a:lstStyle/>
        <a:p>
          <a:endParaRPr lang="en-IN" sz="2400">
            <a:solidFill>
              <a:schemeClr val="tx1"/>
            </a:solidFill>
            <a:latin typeface="Californian FB" panose="0207040306080B030204" pitchFamily="18" charset="0"/>
          </a:endParaRPr>
        </a:p>
      </dgm:t>
    </dgm:pt>
    <dgm:pt modelId="{5B885D49-992D-47C6-9826-7655A6F9A109}" type="sibTrans" cxnId="{56FD5BEB-D1DD-4393-9759-C984A84622B7}">
      <dgm:prSet/>
      <dgm:spPr/>
      <dgm:t>
        <a:bodyPr/>
        <a:lstStyle/>
        <a:p>
          <a:endParaRPr lang="en-IN" sz="2400">
            <a:solidFill>
              <a:schemeClr val="tx1"/>
            </a:solidFill>
            <a:latin typeface="Californian FB" panose="0207040306080B030204" pitchFamily="18" charset="0"/>
          </a:endParaRPr>
        </a:p>
      </dgm:t>
    </dgm:pt>
    <dgm:pt modelId="{16857B40-EF7F-4884-A5F1-1E6B7D76E90E}" type="pres">
      <dgm:prSet presAssocID="{7F391A14-682B-4DC6-9194-A8F66EBDF64E}" presName="Name0" presStyleCnt="0">
        <dgm:presLayoutVars>
          <dgm:chMax val="7"/>
          <dgm:chPref val="7"/>
          <dgm:dir/>
        </dgm:presLayoutVars>
      </dgm:prSet>
      <dgm:spPr/>
    </dgm:pt>
    <dgm:pt modelId="{5815F753-9295-4E78-B626-116F19ACB143}" type="pres">
      <dgm:prSet presAssocID="{7F391A14-682B-4DC6-9194-A8F66EBDF64E}" presName="Name1" presStyleCnt="0"/>
      <dgm:spPr/>
    </dgm:pt>
    <dgm:pt modelId="{D035C34C-46CD-415F-BB67-3F6D928EAFC5}" type="pres">
      <dgm:prSet presAssocID="{7F391A14-682B-4DC6-9194-A8F66EBDF64E}" presName="cycle" presStyleCnt="0"/>
      <dgm:spPr/>
    </dgm:pt>
    <dgm:pt modelId="{69BAD282-E636-4CB0-BD9D-87EA2FE26CFF}" type="pres">
      <dgm:prSet presAssocID="{7F391A14-682B-4DC6-9194-A8F66EBDF64E}" presName="srcNode" presStyleLbl="node1" presStyleIdx="0" presStyleCnt="5"/>
      <dgm:spPr/>
    </dgm:pt>
    <dgm:pt modelId="{28A0A7F2-EB0C-4B69-A5A2-E92E31053FAC}" type="pres">
      <dgm:prSet presAssocID="{7F391A14-682B-4DC6-9194-A8F66EBDF64E}" presName="conn" presStyleLbl="parChTrans1D2" presStyleIdx="0" presStyleCnt="1"/>
      <dgm:spPr/>
    </dgm:pt>
    <dgm:pt modelId="{2BD4A8ED-45ED-4414-AEC0-4516366AACF5}" type="pres">
      <dgm:prSet presAssocID="{7F391A14-682B-4DC6-9194-A8F66EBDF64E}" presName="extraNode" presStyleLbl="node1" presStyleIdx="0" presStyleCnt="5"/>
      <dgm:spPr/>
    </dgm:pt>
    <dgm:pt modelId="{7DBFB38A-8C57-4FC7-ACCD-3F0F6DEEC046}" type="pres">
      <dgm:prSet presAssocID="{7F391A14-682B-4DC6-9194-A8F66EBDF64E}" presName="dstNode" presStyleLbl="node1" presStyleIdx="0" presStyleCnt="5"/>
      <dgm:spPr/>
    </dgm:pt>
    <dgm:pt modelId="{C63E7655-0B69-4D3A-AACA-FE5A4E7AEBFD}" type="pres">
      <dgm:prSet presAssocID="{02528259-11FC-4590-829C-1C00EAAAF283}" presName="text_1" presStyleLbl="node1" presStyleIdx="0" presStyleCnt="5">
        <dgm:presLayoutVars>
          <dgm:bulletEnabled val="1"/>
        </dgm:presLayoutVars>
      </dgm:prSet>
      <dgm:spPr/>
    </dgm:pt>
    <dgm:pt modelId="{3DA5C923-D3EE-4EA2-A908-BA877474F0A0}" type="pres">
      <dgm:prSet presAssocID="{02528259-11FC-4590-829C-1C00EAAAF283}" presName="accent_1" presStyleCnt="0"/>
      <dgm:spPr/>
    </dgm:pt>
    <dgm:pt modelId="{ED88918A-6B88-44F6-A0F3-3EC5BCD4A163}" type="pres">
      <dgm:prSet presAssocID="{02528259-11FC-4590-829C-1C00EAAAF283}" presName="accentRepeatNode" presStyleLbl="solidFgAcc1" presStyleIdx="0" presStyleCnt="5"/>
      <dgm:spPr/>
    </dgm:pt>
    <dgm:pt modelId="{E79FC9F5-860B-4A90-A1F3-2EF5DF9D6F33}" type="pres">
      <dgm:prSet presAssocID="{FC5DB0BA-4680-4D3B-933E-5CD70A23AA78}" presName="text_2" presStyleLbl="node1" presStyleIdx="1" presStyleCnt="5">
        <dgm:presLayoutVars>
          <dgm:bulletEnabled val="1"/>
        </dgm:presLayoutVars>
      </dgm:prSet>
      <dgm:spPr/>
    </dgm:pt>
    <dgm:pt modelId="{78A4133B-156A-4667-8690-AC46AF5B10EF}" type="pres">
      <dgm:prSet presAssocID="{FC5DB0BA-4680-4D3B-933E-5CD70A23AA78}" presName="accent_2" presStyleCnt="0"/>
      <dgm:spPr/>
    </dgm:pt>
    <dgm:pt modelId="{D7A1B3B5-893C-4692-A281-305ACBF4BBAE}" type="pres">
      <dgm:prSet presAssocID="{FC5DB0BA-4680-4D3B-933E-5CD70A23AA78}" presName="accentRepeatNode" presStyleLbl="solidFgAcc1" presStyleIdx="1" presStyleCnt="5"/>
      <dgm:spPr/>
    </dgm:pt>
    <dgm:pt modelId="{65F43D9A-A91F-4A7F-B0D8-19D71C304761}" type="pres">
      <dgm:prSet presAssocID="{E9EDE5C8-1B6A-4A42-8121-3D93021873BF}" presName="text_3" presStyleLbl="node1" presStyleIdx="2" presStyleCnt="5">
        <dgm:presLayoutVars>
          <dgm:bulletEnabled val="1"/>
        </dgm:presLayoutVars>
      </dgm:prSet>
      <dgm:spPr/>
    </dgm:pt>
    <dgm:pt modelId="{866A7CBC-F88A-43BB-AAB6-D19AB351562C}" type="pres">
      <dgm:prSet presAssocID="{E9EDE5C8-1B6A-4A42-8121-3D93021873BF}" presName="accent_3" presStyleCnt="0"/>
      <dgm:spPr/>
    </dgm:pt>
    <dgm:pt modelId="{C0793EF8-142C-4835-9E80-CBC43D68314A}" type="pres">
      <dgm:prSet presAssocID="{E9EDE5C8-1B6A-4A42-8121-3D93021873BF}" presName="accentRepeatNode" presStyleLbl="solidFgAcc1" presStyleIdx="2" presStyleCnt="5"/>
      <dgm:spPr/>
    </dgm:pt>
    <dgm:pt modelId="{282BB53D-75A4-4E6B-A533-45E4FCBED57C}" type="pres">
      <dgm:prSet presAssocID="{8C887942-9A37-4011-A4C0-B9658FE87D59}" presName="text_4" presStyleLbl="node1" presStyleIdx="3" presStyleCnt="5">
        <dgm:presLayoutVars>
          <dgm:bulletEnabled val="1"/>
        </dgm:presLayoutVars>
      </dgm:prSet>
      <dgm:spPr/>
    </dgm:pt>
    <dgm:pt modelId="{97C2012D-99AA-4C8C-ACA9-2DF9700D123C}" type="pres">
      <dgm:prSet presAssocID="{8C887942-9A37-4011-A4C0-B9658FE87D59}" presName="accent_4" presStyleCnt="0"/>
      <dgm:spPr/>
    </dgm:pt>
    <dgm:pt modelId="{D62C24B0-BDEF-4899-8CD2-B2AD114B061F}" type="pres">
      <dgm:prSet presAssocID="{8C887942-9A37-4011-A4C0-B9658FE87D59}" presName="accentRepeatNode" presStyleLbl="solidFgAcc1" presStyleIdx="3" presStyleCnt="5"/>
      <dgm:spPr/>
    </dgm:pt>
    <dgm:pt modelId="{BC181396-95DF-496F-86F7-78298C69C389}" type="pres">
      <dgm:prSet presAssocID="{B0DCB9B2-5AA5-4B50-AC77-5BFC220C2295}" presName="text_5" presStyleLbl="node1" presStyleIdx="4" presStyleCnt="5">
        <dgm:presLayoutVars>
          <dgm:bulletEnabled val="1"/>
        </dgm:presLayoutVars>
      </dgm:prSet>
      <dgm:spPr/>
    </dgm:pt>
    <dgm:pt modelId="{0A6ADDD2-EC97-4688-888E-A88D8BD04C7D}" type="pres">
      <dgm:prSet presAssocID="{B0DCB9B2-5AA5-4B50-AC77-5BFC220C2295}" presName="accent_5" presStyleCnt="0"/>
      <dgm:spPr/>
    </dgm:pt>
    <dgm:pt modelId="{61087102-5848-47B5-B2CB-D06E5599DF9A}" type="pres">
      <dgm:prSet presAssocID="{B0DCB9B2-5AA5-4B50-AC77-5BFC220C2295}" presName="accentRepeatNode" presStyleLbl="solidFgAcc1" presStyleIdx="4" presStyleCnt="5"/>
      <dgm:spPr/>
    </dgm:pt>
  </dgm:ptLst>
  <dgm:cxnLst>
    <dgm:cxn modelId="{B98E0B02-708B-42B6-A9EE-44DB94419549}" type="presOf" srcId="{E9EDE5C8-1B6A-4A42-8121-3D93021873BF}" destId="{65F43D9A-A91F-4A7F-B0D8-19D71C304761}" srcOrd="0" destOrd="0" presId="urn:microsoft.com/office/officeart/2008/layout/VerticalCurvedList#31"/>
    <dgm:cxn modelId="{88C9CF20-45A3-4F51-97A4-4C7A7CDE9776}" type="presOf" srcId="{B0DCB9B2-5AA5-4B50-AC77-5BFC220C2295}" destId="{BC181396-95DF-496F-86F7-78298C69C389}" srcOrd="0" destOrd="0" presId="urn:microsoft.com/office/officeart/2008/layout/VerticalCurvedList#31"/>
    <dgm:cxn modelId="{74D25125-E40D-463B-892F-24221474160C}" type="presOf" srcId="{FC5DB0BA-4680-4D3B-933E-5CD70A23AA78}" destId="{E79FC9F5-860B-4A90-A1F3-2EF5DF9D6F33}" srcOrd="0" destOrd="0" presId="urn:microsoft.com/office/officeart/2008/layout/VerticalCurvedList#31"/>
    <dgm:cxn modelId="{5011802A-831A-45B9-8042-94C678757896}" type="presOf" srcId="{8C887942-9A37-4011-A4C0-B9658FE87D59}" destId="{282BB53D-75A4-4E6B-A533-45E4FCBED57C}" srcOrd="0" destOrd="0" presId="urn:microsoft.com/office/officeart/2008/layout/VerticalCurvedList#31"/>
    <dgm:cxn modelId="{22B57768-4B76-4808-B540-524CE4AF39F6}" srcId="{7F391A14-682B-4DC6-9194-A8F66EBDF64E}" destId="{E9EDE5C8-1B6A-4A42-8121-3D93021873BF}" srcOrd="2" destOrd="0" parTransId="{81ECC1DB-9E9C-408B-B4BA-3D465C4FF81A}" sibTransId="{A0496E93-79E5-4BDE-817E-0FBDD9981F48}"/>
    <dgm:cxn modelId="{DAFEB780-F159-4A99-97D8-02069C451AA3}" srcId="{7F391A14-682B-4DC6-9194-A8F66EBDF64E}" destId="{FC5DB0BA-4680-4D3B-933E-5CD70A23AA78}" srcOrd="1" destOrd="0" parTransId="{FBDD02C5-2C6E-45C8-85AF-886E4428D499}" sibTransId="{A67862B2-5C3F-4946-B8B1-9D54112F44E4}"/>
    <dgm:cxn modelId="{CC7E4181-9377-42F5-AFAF-6A962496D3EE}" type="presOf" srcId="{94A2F422-E09E-46A0-BDA8-4E6D4920F2CC}" destId="{28A0A7F2-EB0C-4B69-A5A2-E92E31053FAC}" srcOrd="0" destOrd="0" presId="urn:microsoft.com/office/officeart/2008/layout/VerticalCurvedList#31"/>
    <dgm:cxn modelId="{9A110882-3356-48B2-93E7-226E35FE9831}" srcId="{7F391A14-682B-4DC6-9194-A8F66EBDF64E}" destId="{8C887942-9A37-4011-A4C0-B9658FE87D59}" srcOrd="3" destOrd="0" parTransId="{F2060F62-C82A-42BE-A4D7-0C41DDC48F7D}" sibTransId="{473E98EE-DE2A-43AC-898B-3E01CD6653B2}"/>
    <dgm:cxn modelId="{293ACB82-038B-450A-8B93-C55E33F5D573}" type="presOf" srcId="{7F391A14-682B-4DC6-9194-A8F66EBDF64E}" destId="{16857B40-EF7F-4884-A5F1-1E6B7D76E90E}" srcOrd="0" destOrd="0" presId="urn:microsoft.com/office/officeart/2008/layout/VerticalCurvedList#31"/>
    <dgm:cxn modelId="{7696CDBB-596E-478E-A9CD-E1511C3ACDC5}" srcId="{7F391A14-682B-4DC6-9194-A8F66EBDF64E}" destId="{02528259-11FC-4590-829C-1C00EAAAF283}" srcOrd="0" destOrd="0" parTransId="{2448A3F3-61A0-446B-92C9-E321A67A654A}" sibTransId="{94A2F422-E09E-46A0-BDA8-4E6D4920F2CC}"/>
    <dgm:cxn modelId="{411E2EC2-6197-44E9-A1F1-06CE7B308A06}" type="presOf" srcId="{02528259-11FC-4590-829C-1C00EAAAF283}" destId="{C63E7655-0B69-4D3A-AACA-FE5A4E7AEBFD}" srcOrd="0" destOrd="0" presId="urn:microsoft.com/office/officeart/2008/layout/VerticalCurvedList#31"/>
    <dgm:cxn modelId="{56FD5BEB-D1DD-4393-9759-C984A84622B7}" srcId="{7F391A14-682B-4DC6-9194-A8F66EBDF64E}" destId="{B0DCB9B2-5AA5-4B50-AC77-5BFC220C2295}" srcOrd="4" destOrd="0" parTransId="{C63E8F32-577E-4DBB-B8D1-8C342365FF03}" sibTransId="{5B885D49-992D-47C6-9826-7655A6F9A109}"/>
    <dgm:cxn modelId="{AB4B4282-C58D-4FB0-B00C-01DF4B179F34}" type="presParOf" srcId="{16857B40-EF7F-4884-A5F1-1E6B7D76E90E}" destId="{5815F753-9295-4E78-B626-116F19ACB143}" srcOrd="0" destOrd="0" presId="urn:microsoft.com/office/officeart/2008/layout/VerticalCurvedList#31"/>
    <dgm:cxn modelId="{CFD033AA-4F0B-4397-91D4-29E3D998ED64}" type="presParOf" srcId="{5815F753-9295-4E78-B626-116F19ACB143}" destId="{D035C34C-46CD-415F-BB67-3F6D928EAFC5}" srcOrd="0" destOrd="0" presId="urn:microsoft.com/office/officeart/2008/layout/VerticalCurvedList#31"/>
    <dgm:cxn modelId="{AB8A60F9-D837-49B7-8BD3-59082A4BD311}" type="presParOf" srcId="{D035C34C-46CD-415F-BB67-3F6D928EAFC5}" destId="{69BAD282-E636-4CB0-BD9D-87EA2FE26CFF}" srcOrd="0" destOrd="0" presId="urn:microsoft.com/office/officeart/2008/layout/VerticalCurvedList#31"/>
    <dgm:cxn modelId="{50437A7C-0E0D-418A-A29A-7D1A10EB1DAE}" type="presParOf" srcId="{D035C34C-46CD-415F-BB67-3F6D928EAFC5}" destId="{28A0A7F2-EB0C-4B69-A5A2-E92E31053FAC}" srcOrd="1" destOrd="0" presId="urn:microsoft.com/office/officeart/2008/layout/VerticalCurvedList#31"/>
    <dgm:cxn modelId="{F3D3AD16-DAF6-45E3-AC83-BBAB318CC74F}" type="presParOf" srcId="{D035C34C-46CD-415F-BB67-3F6D928EAFC5}" destId="{2BD4A8ED-45ED-4414-AEC0-4516366AACF5}" srcOrd="2" destOrd="0" presId="urn:microsoft.com/office/officeart/2008/layout/VerticalCurvedList#31"/>
    <dgm:cxn modelId="{00B08402-FE4C-4B98-B8C6-00172EB9AD1C}" type="presParOf" srcId="{D035C34C-46CD-415F-BB67-3F6D928EAFC5}" destId="{7DBFB38A-8C57-4FC7-ACCD-3F0F6DEEC046}" srcOrd="3" destOrd="0" presId="urn:microsoft.com/office/officeart/2008/layout/VerticalCurvedList#31"/>
    <dgm:cxn modelId="{2FE136EA-7426-4897-AB81-A25AC9276969}" type="presParOf" srcId="{5815F753-9295-4E78-B626-116F19ACB143}" destId="{C63E7655-0B69-4D3A-AACA-FE5A4E7AEBFD}" srcOrd="1" destOrd="0" presId="urn:microsoft.com/office/officeart/2008/layout/VerticalCurvedList#31"/>
    <dgm:cxn modelId="{211B653C-668D-41DD-9D0F-702470D11CE4}" type="presParOf" srcId="{5815F753-9295-4E78-B626-116F19ACB143}" destId="{3DA5C923-D3EE-4EA2-A908-BA877474F0A0}" srcOrd="2" destOrd="0" presId="urn:microsoft.com/office/officeart/2008/layout/VerticalCurvedList#31"/>
    <dgm:cxn modelId="{73690C30-4C65-4B28-AAA6-4489D17CC290}" type="presParOf" srcId="{3DA5C923-D3EE-4EA2-A908-BA877474F0A0}" destId="{ED88918A-6B88-44F6-A0F3-3EC5BCD4A163}" srcOrd="0" destOrd="0" presId="urn:microsoft.com/office/officeart/2008/layout/VerticalCurvedList#31"/>
    <dgm:cxn modelId="{EF17FC20-17DE-40D1-8BDD-54117B1C1448}" type="presParOf" srcId="{5815F753-9295-4E78-B626-116F19ACB143}" destId="{E79FC9F5-860B-4A90-A1F3-2EF5DF9D6F33}" srcOrd="3" destOrd="0" presId="urn:microsoft.com/office/officeart/2008/layout/VerticalCurvedList#31"/>
    <dgm:cxn modelId="{1208A970-BB3D-48A9-8173-267449D6E9C4}" type="presParOf" srcId="{5815F753-9295-4E78-B626-116F19ACB143}" destId="{78A4133B-156A-4667-8690-AC46AF5B10EF}" srcOrd="4" destOrd="0" presId="urn:microsoft.com/office/officeart/2008/layout/VerticalCurvedList#31"/>
    <dgm:cxn modelId="{DC1DA6B6-5265-4F90-AD64-8E70583D00F4}" type="presParOf" srcId="{78A4133B-156A-4667-8690-AC46AF5B10EF}" destId="{D7A1B3B5-893C-4692-A281-305ACBF4BBAE}" srcOrd="0" destOrd="0" presId="urn:microsoft.com/office/officeart/2008/layout/VerticalCurvedList#31"/>
    <dgm:cxn modelId="{225FB144-FD40-44C5-90C7-9725EFEAED45}" type="presParOf" srcId="{5815F753-9295-4E78-B626-116F19ACB143}" destId="{65F43D9A-A91F-4A7F-B0D8-19D71C304761}" srcOrd="5" destOrd="0" presId="urn:microsoft.com/office/officeart/2008/layout/VerticalCurvedList#31"/>
    <dgm:cxn modelId="{923F36DD-CDB4-48C7-98EA-7884C6A205AC}" type="presParOf" srcId="{5815F753-9295-4E78-B626-116F19ACB143}" destId="{866A7CBC-F88A-43BB-AAB6-D19AB351562C}" srcOrd="6" destOrd="0" presId="urn:microsoft.com/office/officeart/2008/layout/VerticalCurvedList#31"/>
    <dgm:cxn modelId="{23E958F5-6D7B-44D0-8363-19B598489C96}" type="presParOf" srcId="{866A7CBC-F88A-43BB-AAB6-D19AB351562C}" destId="{C0793EF8-142C-4835-9E80-CBC43D68314A}" srcOrd="0" destOrd="0" presId="urn:microsoft.com/office/officeart/2008/layout/VerticalCurvedList#31"/>
    <dgm:cxn modelId="{F762DE40-FA5A-4231-94CA-722B46B87837}" type="presParOf" srcId="{5815F753-9295-4E78-B626-116F19ACB143}" destId="{282BB53D-75A4-4E6B-A533-45E4FCBED57C}" srcOrd="7" destOrd="0" presId="urn:microsoft.com/office/officeart/2008/layout/VerticalCurvedList#31"/>
    <dgm:cxn modelId="{118C40AF-53F5-4618-9892-7EA16409290F}" type="presParOf" srcId="{5815F753-9295-4E78-B626-116F19ACB143}" destId="{97C2012D-99AA-4C8C-ACA9-2DF9700D123C}" srcOrd="8" destOrd="0" presId="urn:microsoft.com/office/officeart/2008/layout/VerticalCurvedList#31"/>
    <dgm:cxn modelId="{B596ECFC-4DB3-4CE2-A817-2D960946184B}" type="presParOf" srcId="{97C2012D-99AA-4C8C-ACA9-2DF9700D123C}" destId="{D62C24B0-BDEF-4899-8CD2-B2AD114B061F}" srcOrd="0" destOrd="0" presId="urn:microsoft.com/office/officeart/2008/layout/VerticalCurvedList#31"/>
    <dgm:cxn modelId="{A7995593-9F5B-4324-97DB-01723603E2AD}" type="presParOf" srcId="{5815F753-9295-4E78-B626-116F19ACB143}" destId="{BC181396-95DF-496F-86F7-78298C69C389}" srcOrd="9" destOrd="0" presId="urn:microsoft.com/office/officeart/2008/layout/VerticalCurvedList#31"/>
    <dgm:cxn modelId="{6A5C7C6E-CE9A-4E7E-8AB2-1FD8F3E73ED3}" type="presParOf" srcId="{5815F753-9295-4E78-B626-116F19ACB143}" destId="{0A6ADDD2-EC97-4688-888E-A88D8BD04C7D}" srcOrd="10" destOrd="0" presId="urn:microsoft.com/office/officeart/2008/layout/VerticalCurvedList#31"/>
    <dgm:cxn modelId="{985D4822-66B0-4413-9C07-AC2BD618EB1E}" type="presParOf" srcId="{0A6ADDD2-EC97-4688-888E-A88D8BD04C7D}" destId="{61087102-5848-47B5-B2CB-D06E5599DF9A}" srcOrd="0" destOrd="0" presId="urn:microsoft.com/office/officeart/2008/layout/VerticalCurved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AB4F97-CF36-4834-9153-45C1C69397EF}" type="doc">
      <dgm:prSet loTypeId="urn:microsoft.com/office/officeart/2008/layout/VerticalCurvedList#49" loCatId="list" qsTypeId="urn:microsoft.com/office/officeart/2005/8/quickstyle/simple1#52" qsCatId="simple" csTypeId="urn:microsoft.com/office/officeart/2005/8/colors/accent1_3#46" csCatId="accent1"/>
      <dgm:spPr/>
      <dgm:t>
        <a:bodyPr/>
        <a:lstStyle/>
        <a:p>
          <a:endParaRPr lang="en-US"/>
        </a:p>
      </dgm:t>
    </dgm:pt>
    <dgm:pt modelId="{4436F981-98AA-4136-9AEB-F7CB36C4832E}">
      <dgm:prSet custT="1"/>
      <dgm:spPr/>
      <dgm:t>
        <a:bodyPr/>
        <a:lstStyle/>
        <a:p>
          <a:r>
            <a:rPr lang="en-US" sz="2800" i="0">
              <a:solidFill>
                <a:schemeClr val="tx1">
                  <a:lumMod val="95000"/>
                  <a:lumOff val="5000"/>
                </a:schemeClr>
              </a:solidFill>
              <a:latin typeface="Californian FB" panose="0207040306080B030204" pitchFamily="18" charset="0"/>
            </a:rPr>
            <a:t>Develop your hypothesis:</a:t>
          </a:r>
          <a:endParaRPr lang="en-US" sz="2800">
            <a:solidFill>
              <a:schemeClr val="tx1">
                <a:lumMod val="95000"/>
                <a:lumOff val="5000"/>
              </a:schemeClr>
            </a:solidFill>
            <a:latin typeface="Californian FB" panose="0207040306080B030204" pitchFamily="18" charset="0"/>
          </a:endParaRPr>
        </a:p>
      </dgm:t>
    </dgm:pt>
    <dgm:pt modelId="{655D04F6-BD8D-40C2-A14C-F691C37FD14C}" type="parTrans" cxnId="{BBB21D00-6B7F-495A-BDDB-FADFEDD142EC}">
      <dgm:prSet/>
      <dgm:spPr/>
      <dgm:t>
        <a:bodyPr/>
        <a:lstStyle/>
        <a:p>
          <a:endParaRPr lang="en-US" sz="2800">
            <a:solidFill>
              <a:schemeClr val="tx1">
                <a:lumMod val="95000"/>
                <a:lumOff val="5000"/>
              </a:schemeClr>
            </a:solidFill>
            <a:latin typeface="Californian FB" panose="0207040306080B030204" pitchFamily="18" charset="0"/>
          </a:endParaRPr>
        </a:p>
      </dgm:t>
    </dgm:pt>
    <dgm:pt modelId="{F7AAD1BA-742C-4F04-B371-4E268E25CC4B}" type="sibTrans" cxnId="{BBB21D00-6B7F-495A-BDDB-FADFEDD142EC}">
      <dgm:prSet/>
      <dgm:spPr/>
      <dgm:t>
        <a:bodyPr/>
        <a:lstStyle/>
        <a:p>
          <a:endParaRPr lang="en-US" sz="2800">
            <a:solidFill>
              <a:schemeClr val="tx1">
                <a:lumMod val="95000"/>
                <a:lumOff val="5000"/>
              </a:schemeClr>
            </a:solidFill>
            <a:latin typeface="Californian FB" panose="0207040306080B030204" pitchFamily="18" charset="0"/>
          </a:endParaRPr>
        </a:p>
      </dgm:t>
    </dgm:pt>
    <dgm:pt modelId="{FE2F65E7-0164-4075-89D9-881C93DA2F6B}">
      <dgm:prSet custT="1"/>
      <dgm:spPr/>
      <dgm:t>
        <a:bodyPr/>
        <a:lstStyle/>
        <a:p>
          <a:r>
            <a:rPr lang="en-US" sz="2800" i="0">
              <a:solidFill>
                <a:schemeClr val="tx1">
                  <a:lumMod val="95000"/>
                  <a:lumOff val="5000"/>
                </a:schemeClr>
              </a:solidFill>
              <a:latin typeface="Californian FB" panose="0207040306080B030204" pitchFamily="18" charset="0"/>
            </a:rPr>
            <a:t>a) Null hypothesis (what you want to reject).</a:t>
          </a:r>
          <a:endParaRPr lang="en-US" sz="2800">
            <a:solidFill>
              <a:schemeClr val="tx1">
                <a:lumMod val="95000"/>
                <a:lumOff val="5000"/>
              </a:schemeClr>
            </a:solidFill>
            <a:latin typeface="Californian FB" panose="0207040306080B030204" pitchFamily="18" charset="0"/>
          </a:endParaRPr>
        </a:p>
      </dgm:t>
    </dgm:pt>
    <dgm:pt modelId="{E4E79A24-4CA9-4B2B-AA2B-064B174A1A5F}" type="parTrans" cxnId="{51591E83-9A0D-480C-8A5E-38C2C3EA98AE}">
      <dgm:prSet/>
      <dgm:spPr/>
      <dgm:t>
        <a:bodyPr/>
        <a:lstStyle/>
        <a:p>
          <a:endParaRPr lang="en-US" sz="2800">
            <a:solidFill>
              <a:schemeClr val="tx1">
                <a:lumMod val="95000"/>
                <a:lumOff val="5000"/>
              </a:schemeClr>
            </a:solidFill>
            <a:latin typeface="Californian FB" panose="0207040306080B030204" pitchFamily="18" charset="0"/>
          </a:endParaRPr>
        </a:p>
      </dgm:t>
    </dgm:pt>
    <dgm:pt modelId="{942831CF-3592-44AB-B731-C8C39B58A190}" type="sibTrans" cxnId="{51591E83-9A0D-480C-8A5E-38C2C3EA98AE}">
      <dgm:prSet/>
      <dgm:spPr/>
      <dgm:t>
        <a:bodyPr/>
        <a:lstStyle/>
        <a:p>
          <a:endParaRPr lang="en-US" sz="2800">
            <a:solidFill>
              <a:schemeClr val="tx1">
                <a:lumMod val="95000"/>
                <a:lumOff val="5000"/>
              </a:schemeClr>
            </a:solidFill>
            <a:latin typeface="Californian FB" panose="0207040306080B030204" pitchFamily="18" charset="0"/>
          </a:endParaRPr>
        </a:p>
      </dgm:t>
    </dgm:pt>
    <dgm:pt modelId="{659ED4F9-2FB5-45D2-80A0-2B743BBDBCA4}">
      <dgm:prSet custT="1"/>
      <dgm:spPr/>
      <dgm:t>
        <a:bodyPr/>
        <a:lstStyle/>
        <a:p>
          <a:r>
            <a:rPr lang="en-US" sz="2800" i="0" dirty="0">
              <a:solidFill>
                <a:schemeClr val="tx1">
                  <a:lumMod val="95000"/>
                  <a:lumOff val="5000"/>
                </a:schemeClr>
              </a:solidFill>
              <a:latin typeface="Californian FB" panose="0207040306080B030204" pitchFamily="18" charset="0"/>
            </a:rPr>
            <a:t>b) Alternative hypothesis</a:t>
          </a:r>
          <a:r>
            <a:rPr lang="en-US" sz="2800" dirty="0">
              <a:solidFill>
                <a:schemeClr val="tx1">
                  <a:lumMod val="95000"/>
                  <a:lumOff val="5000"/>
                </a:schemeClr>
              </a:solidFill>
              <a:latin typeface="Californian FB" panose="0207040306080B030204" pitchFamily="18" charset="0"/>
            </a:rPr>
            <a:t>.</a:t>
          </a:r>
        </a:p>
      </dgm:t>
    </dgm:pt>
    <dgm:pt modelId="{A25F87EC-5155-4799-976A-7DEA41801F4A}" type="parTrans" cxnId="{34FF482C-ABAF-478E-B8B0-431F93F53B19}">
      <dgm:prSet/>
      <dgm:spPr/>
      <dgm:t>
        <a:bodyPr/>
        <a:lstStyle/>
        <a:p>
          <a:endParaRPr lang="en-US" sz="2800">
            <a:solidFill>
              <a:schemeClr val="tx1">
                <a:lumMod val="95000"/>
                <a:lumOff val="5000"/>
              </a:schemeClr>
            </a:solidFill>
            <a:latin typeface="Californian FB" panose="0207040306080B030204" pitchFamily="18" charset="0"/>
          </a:endParaRPr>
        </a:p>
      </dgm:t>
    </dgm:pt>
    <dgm:pt modelId="{16D549A9-A267-4C05-A1F0-D20EF0D77725}" type="sibTrans" cxnId="{34FF482C-ABAF-478E-B8B0-431F93F53B19}">
      <dgm:prSet/>
      <dgm:spPr/>
      <dgm:t>
        <a:bodyPr/>
        <a:lstStyle/>
        <a:p>
          <a:endParaRPr lang="en-US" sz="2800">
            <a:solidFill>
              <a:schemeClr val="tx1">
                <a:lumMod val="95000"/>
                <a:lumOff val="5000"/>
              </a:schemeClr>
            </a:solidFill>
            <a:latin typeface="Californian FB" panose="0207040306080B030204" pitchFamily="18" charset="0"/>
          </a:endParaRPr>
        </a:p>
      </dgm:t>
    </dgm:pt>
    <dgm:pt modelId="{9699CD16-C8C5-4B41-B78C-247A52A99B75}">
      <dgm:prSet custT="1"/>
      <dgm:spPr/>
      <dgm:t>
        <a:bodyPr/>
        <a:lstStyle/>
        <a:p>
          <a:r>
            <a:rPr lang="en-US" sz="2800" i="0">
              <a:solidFill>
                <a:schemeClr val="tx1">
                  <a:lumMod val="95000"/>
                  <a:lumOff val="5000"/>
                </a:schemeClr>
              </a:solidFill>
              <a:latin typeface="Californian FB" panose="0207040306080B030204" pitchFamily="18" charset="0"/>
            </a:rPr>
            <a:t>Collect your data.</a:t>
          </a:r>
          <a:endParaRPr lang="en-US" sz="2800">
            <a:solidFill>
              <a:schemeClr val="tx1">
                <a:lumMod val="95000"/>
                <a:lumOff val="5000"/>
              </a:schemeClr>
            </a:solidFill>
            <a:latin typeface="Californian FB" panose="0207040306080B030204" pitchFamily="18" charset="0"/>
          </a:endParaRPr>
        </a:p>
      </dgm:t>
    </dgm:pt>
    <dgm:pt modelId="{B8135669-98B3-40C4-B893-E80A4FD996EF}" type="parTrans" cxnId="{7C272BDB-92BE-40CD-A57B-B69D55B071F9}">
      <dgm:prSet/>
      <dgm:spPr/>
      <dgm:t>
        <a:bodyPr/>
        <a:lstStyle/>
        <a:p>
          <a:endParaRPr lang="en-US" sz="2800">
            <a:solidFill>
              <a:schemeClr val="tx1">
                <a:lumMod val="95000"/>
                <a:lumOff val="5000"/>
              </a:schemeClr>
            </a:solidFill>
            <a:latin typeface="Californian FB" panose="0207040306080B030204" pitchFamily="18" charset="0"/>
          </a:endParaRPr>
        </a:p>
      </dgm:t>
    </dgm:pt>
    <dgm:pt modelId="{E02924B6-C85A-46DA-A5AA-37D8698FEFCE}" type="sibTrans" cxnId="{7C272BDB-92BE-40CD-A57B-B69D55B071F9}">
      <dgm:prSet/>
      <dgm:spPr/>
      <dgm:t>
        <a:bodyPr/>
        <a:lstStyle/>
        <a:p>
          <a:endParaRPr lang="en-US" sz="2800">
            <a:solidFill>
              <a:schemeClr val="tx1">
                <a:lumMod val="95000"/>
                <a:lumOff val="5000"/>
              </a:schemeClr>
            </a:solidFill>
            <a:latin typeface="Californian FB" panose="0207040306080B030204" pitchFamily="18" charset="0"/>
          </a:endParaRPr>
        </a:p>
      </dgm:t>
    </dgm:pt>
    <dgm:pt modelId="{532F687D-598D-496A-B7A4-99DBCDB09FA4}">
      <dgm:prSet custT="1"/>
      <dgm:spPr/>
      <dgm:t>
        <a:bodyPr/>
        <a:lstStyle/>
        <a:p>
          <a:r>
            <a:rPr lang="en-US" sz="2800" i="0">
              <a:solidFill>
                <a:schemeClr val="tx1">
                  <a:lumMod val="95000"/>
                  <a:lumOff val="5000"/>
                </a:schemeClr>
              </a:solidFill>
              <a:latin typeface="Californian FB" panose="0207040306080B030204" pitchFamily="18" charset="0"/>
            </a:rPr>
            <a:t>Calculate test statistic.</a:t>
          </a:r>
          <a:endParaRPr lang="en-US" sz="2800">
            <a:solidFill>
              <a:schemeClr val="tx1">
                <a:lumMod val="95000"/>
                <a:lumOff val="5000"/>
              </a:schemeClr>
            </a:solidFill>
            <a:latin typeface="Californian FB" panose="0207040306080B030204" pitchFamily="18" charset="0"/>
          </a:endParaRPr>
        </a:p>
      </dgm:t>
    </dgm:pt>
    <dgm:pt modelId="{F1D37E8C-BEE9-4DAB-A7B5-F852E99A03A8}" type="parTrans" cxnId="{DFF4AA87-8283-4B2B-894B-55B3FAA9EBF1}">
      <dgm:prSet/>
      <dgm:spPr/>
      <dgm:t>
        <a:bodyPr/>
        <a:lstStyle/>
        <a:p>
          <a:endParaRPr lang="en-US" sz="2800">
            <a:solidFill>
              <a:schemeClr val="tx1">
                <a:lumMod val="95000"/>
                <a:lumOff val="5000"/>
              </a:schemeClr>
            </a:solidFill>
            <a:latin typeface="Californian FB" panose="0207040306080B030204" pitchFamily="18" charset="0"/>
          </a:endParaRPr>
        </a:p>
      </dgm:t>
    </dgm:pt>
    <dgm:pt modelId="{E3364C5B-A325-44CE-958F-4DFB6FDF9F43}" type="sibTrans" cxnId="{DFF4AA87-8283-4B2B-894B-55B3FAA9EBF1}">
      <dgm:prSet/>
      <dgm:spPr/>
      <dgm:t>
        <a:bodyPr/>
        <a:lstStyle/>
        <a:p>
          <a:endParaRPr lang="en-US" sz="2800">
            <a:solidFill>
              <a:schemeClr val="tx1">
                <a:lumMod val="95000"/>
                <a:lumOff val="5000"/>
              </a:schemeClr>
            </a:solidFill>
            <a:latin typeface="Californian FB" panose="0207040306080B030204" pitchFamily="18" charset="0"/>
          </a:endParaRPr>
        </a:p>
      </dgm:t>
    </dgm:pt>
    <dgm:pt modelId="{B53138D9-D372-4CA7-BD9C-491264505755}" type="pres">
      <dgm:prSet presAssocID="{90AB4F97-CF36-4834-9153-45C1C69397EF}" presName="Name0" presStyleCnt="0">
        <dgm:presLayoutVars>
          <dgm:chMax val="7"/>
          <dgm:chPref val="7"/>
          <dgm:dir/>
        </dgm:presLayoutVars>
      </dgm:prSet>
      <dgm:spPr/>
    </dgm:pt>
    <dgm:pt modelId="{B849B906-6FC6-4B76-9F8E-B9494A0C4C92}" type="pres">
      <dgm:prSet presAssocID="{90AB4F97-CF36-4834-9153-45C1C69397EF}" presName="Name1" presStyleCnt="0"/>
      <dgm:spPr/>
    </dgm:pt>
    <dgm:pt modelId="{5DBF61C5-98CE-4B55-998E-356051939D1B}" type="pres">
      <dgm:prSet presAssocID="{90AB4F97-CF36-4834-9153-45C1C69397EF}" presName="cycle" presStyleCnt="0"/>
      <dgm:spPr/>
    </dgm:pt>
    <dgm:pt modelId="{E84B5EF0-1973-4C96-8CE4-BDFEA6868EE7}" type="pres">
      <dgm:prSet presAssocID="{90AB4F97-CF36-4834-9153-45C1C69397EF}" presName="srcNode" presStyleLbl="node1" presStyleIdx="0" presStyleCnt="5"/>
      <dgm:spPr/>
    </dgm:pt>
    <dgm:pt modelId="{3AEED1B8-019C-4895-8F93-DF10CB4A06E5}" type="pres">
      <dgm:prSet presAssocID="{90AB4F97-CF36-4834-9153-45C1C69397EF}" presName="conn" presStyleLbl="parChTrans1D2" presStyleIdx="0" presStyleCnt="1"/>
      <dgm:spPr/>
    </dgm:pt>
    <dgm:pt modelId="{7DE65A36-5958-497D-8504-505DAF1B4DBD}" type="pres">
      <dgm:prSet presAssocID="{90AB4F97-CF36-4834-9153-45C1C69397EF}" presName="extraNode" presStyleLbl="node1" presStyleIdx="0" presStyleCnt="5"/>
      <dgm:spPr/>
    </dgm:pt>
    <dgm:pt modelId="{8E49C275-1792-4CCD-A981-84E3CAEACA86}" type="pres">
      <dgm:prSet presAssocID="{90AB4F97-CF36-4834-9153-45C1C69397EF}" presName="dstNode" presStyleLbl="node1" presStyleIdx="0" presStyleCnt="5"/>
      <dgm:spPr/>
    </dgm:pt>
    <dgm:pt modelId="{F2D7F3FF-9D6A-45C5-8069-BB0E4345503E}" type="pres">
      <dgm:prSet presAssocID="{4436F981-98AA-4136-9AEB-F7CB36C4832E}" presName="text_1" presStyleLbl="node1" presStyleIdx="0" presStyleCnt="5">
        <dgm:presLayoutVars>
          <dgm:bulletEnabled val="1"/>
        </dgm:presLayoutVars>
      </dgm:prSet>
      <dgm:spPr/>
    </dgm:pt>
    <dgm:pt modelId="{109A0C65-9B3C-4F18-AC0A-C159845139BA}" type="pres">
      <dgm:prSet presAssocID="{4436F981-98AA-4136-9AEB-F7CB36C4832E}" presName="accent_1" presStyleCnt="0"/>
      <dgm:spPr/>
    </dgm:pt>
    <dgm:pt modelId="{3EA777EF-5997-408C-B8EA-57B8C3C19A8E}" type="pres">
      <dgm:prSet presAssocID="{4436F981-98AA-4136-9AEB-F7CB36C4832E}" presName="accentRepeatNode" presStyleLbl="solidFgAcc1" presStyleIdx="0" presStyleCnt="5"/>
      <dgm:spPr/>
    </dgm:pt>
    <dgm:pt modelId="{7C5551CD-C9F4-49AE-9140-FDCA0D558897}" type="pres">
      <dgm:prSet presAssocID="{FE2F65E7-0164-4075-89D9-881C93DA2F6B}" presName="text_2" presStyleLbl="node1" presStyleIdx="1" presStyleCnt="5">
        <dgm:presLayoutVars>
          <dgm:bulletEnabled val="1"/>
        </dgm:presLayoutVars>
      </dgm:prSet>
      <dgm:spPr/>
    </dgm:pt>
    <dgm:pt modelId="{6E113426-C055-4E41-B1D6-D2C3D7739BB0}" type="pres">
      <dgm:prSet presAssocID="{FE2F65E7-0164-4075-89D9-881C93DA2F6B}" presName="accent_2" presStyleCnt="0"/>
      <dgm:spPr/>
    </dgm:pt>
    <dgm:pt modelId="{BF96C46A-AAF3-4FE3-83ED-FD714981E293}" type="pres">
      <dgm:prSet presAssocID="{FE2F65E7-0164-4075-89D9-881C93DA2F6B}" presName="accentRepeatNode" presStyleLbl="solidFgAcc1" presStyleIdx="1" presStyleCnt="5"/>
      <dgm:spPr/>
    </dgm:pt>
    <dgm:pt modelId="{57B1545F-DE0E-400D-B003-2F65C4D834E7}" type="pres">
      <dgm:prSet presAssocID="{659ED4F9-2FB5-45D2-80A0-2B743BBDBCA4}" presName="text_3" presStyleLbl="node1" presStyleIdx="2" presStyleCnt="5">
        <dgm:presLayoutVars>
          <dgm:bulletEnabled val="1"/>
        </dgm:presLayoutVars>
      </dgm:prSet>
      <dgm:spPr/>
    </dgm:pt>
    <dgm:pt modelId="{592033D1-411C-44F4-8DBC-92572D03280F}" type="pres">
      <dgm:prSet presAssocID="{659ED4F9-2FB5-45D2-80A0-2B743BBDBCA4}" presName="accent_3" presStyleCnt="0"/>
      <dgm:spPr/>
    </dgm:pt>
    <dgm:pt modelId="{A599BF13-790C-43D4-A5A2-43180D7A6D70}" type="pres">
      <dgm:prSet presAssocID="{659ED4F9-2FB5-45D2-80A0-2B743BBDBCA4}" presName="accentRepeatNode" presStyleLbl="solidFgAcc1" presStyleIdx="2" presStyleCnt="5"/>
      <dgm:spPr/>
    </dgm:pt>
    <dgm:pt modelId="{68C9DE7C-92B6-4431-A72F-E1974457730C}" type="pres">
      <dgm:prSet presAssocID="{9699CD16-C8C5-4B41-B78C-247A52A99B75}" presName="text_4" presStyleLbl="node1" presStyleIdx="3" presStyleCnt="5">
        <dgm:presLayoutVars>
          <dgm:bulletEnabled val="1"/>
        </dgm:presLayoutVars>
      </dgm:prSet>
      <dgm:spPr/>
    </dgm:pt>
    <dgm:pt modelId="{C265A876-184E-4798-91DD-194F94616A19}" type="pres">
      <dgm:prSet presAssocID="{9699CD16-C8C5-4B41-B78C-247A52A99B75}" presName="accent_4" presStyleCnt="0"/>
      <dgm:spPr/>
    </dgm:pt>
    <dgm:pt modelId="{7E4AC8BF-AC0A-437F-B31A-B4E8CB77FE7A}" type="pres">
      <dgm:prSet presAssocID="{9699CD16-C8C5-4B41-B78C-247A52A99B75}" presName="accentRepeatNode" presStyleLbl="solidFgAcc1" presStyleIdx="3" presStyleCnt="5"/>
      <dgm:spPr/>
    </dgm:pt>
    <dgm:pt modelId="{E8A2AA10-6B59-4CF2-9903-2FFD523DB577}" type="pres">
      <dgm:prSet presAssocID="{532F687D-598D-496A-B7A4-99DBCDB09FA4}" presName="text_5" presStyleLbl="node1" presStyleIdx="4" presStyleCnt="5">
        <dgm:presLayoutVars>
          <dgm:bulletEnabled val="1"/>
        </dgm:presLayoutVars>
      </dgm:prSet>
      <dgm:spPr/>
    </dgm:pt>
    <dgm:pt modelId="{8033D4DE-2C84-4C69-B753-464EA787B7DD}" type="pres">
      <dgm:prSet presAssocID="{532F687D-598D-496A-B7A4-99DBCDB09FA4}" presName="accent_5" presStyleCnt="0"/>
      <dgm:spPr/>
    </dgm:pt>
    <dgm:pt modelId="{CD19E490-D9A9-4802-BBC8-52822215F5B1}" type="pres">
      <dgm:prSet presAssocID="{532F687D-598D-496A-B7A4-99DBCDB09FA4}" presName="accentRepeatNode" presStyleLbl="solidFgAcc1" presStyleIdx="4" presStyleCnt="5"/>
      <dgm:spPr/>
    </dgm:pt>
  </dgm:ptLst>
  <dgm:cxnLst>
    <dgm:cxn modelId="{BBB21D00-6B7F-495A-BDDB-FADFEDD142EC}" srcId="{90AB4F97-CF36-4834-9153-45C1C69397EF}" destId="{4436F981-98AA-4136-9AEB-F7CB36C4832E}" srcOrd="0" destOrd="0" parTransId="{655D04F6-BD8D-40C2-A14C-F691C37FD14C}" sibTransId="{F7AAD1BA-742C-4F04-B371-4E268E25CC4B}"/>
    <dgm:cxn modelId="{2928C10B-C1F6-4C98-B05C-484521033F9B}" type="presOf" srcId="{90AB4F97-CF36-4834-9153-45C1C69397EF}" destId="{B53138D9-D372-4CA7-BD9C-491264505755}" srcOrd="0" destOrd="0" presId="urn:microsoft.com/office/officeart/2008/layout/VerticalCurvedList#49"/>
    <dgm:cxn modelId="{4F5A5626-EA6B-4EBC-BFE9-9A48A539A7F1}" type="presOf" srcId="{F7AAD1BA-742C-4F04-B371-4E268E25CC4B}" destId="{3AEED1B8-019C-4895-8F93-DF10CB4A06E5}" srcOrd="0" destOrd="0" presId="urn:microsoft.com/office/officeart/2008/layout/VerticalCurvedList#49"/>
    <dgm:cxn modelId="{34FF482C-ABAF-478E-B8B0-431F93F53B19}" srcId="{90AB4F97-CF36-4834-9153-45C1C69397EF}" destId="{659ED4F9-2FB5-45D2-80A0-2B743BBDBCA4}" srcOrd="2" destOrd="0" parTransId="{A25F87EC-5155-4799-976A-7DEA41801F4A}" sibTransId="{16D549A9-A267-4C05-A1F0-D20EF0D77725}"/>
    <dgm:cxn modelId="{B4486168-62FE-4236-A1D1-F11885BC017F}" type="presOf" srcId="{4436F981-98AA-4136-9AEB-F7CB36C4832E}" destId="{F2D7F3FF-9D6A-45C5-8069-BB0E4345503E}" srcOrd="0" destOrd="0" presId="urn:microsoft.com/office/officeart/2008/layout/VerticalCurvedList#49"/>
    <dgm:cxn modelId="{51591E83-9A0D-480C-8A5E-38C2C3EA98AE}" srcId="{90AB4F97-CF36-4834-9153-45C1C69397EF}" destId="{FE2F65E7-0164-4075-89D9-881C93DA2F6B}" srcOrd="1" destOrd="0" parTransId="{E4E79A24-4CA9-4B2B-AA2B-064B174A1A5F}" sibTransId="{942831CF-3592-44AB-B731-C8C39B58A190}"/>
    <dgm:cxn modelId="{DFF4AA87-8283-4B2B-894B-55B3FAA9EBF1}" srcId="{90AB4F97-CF36-4834-9153-45C1C69397EF}" destId="{532F687D-598D-496A-B7A4-99DBCDB09FA4}" srcOrd="4" destOrd="0" parTransId="{F1D37E8C-BEE9-4DAB-A7B5-F852E99A03A8}" sibTransId="{E3364C5B-A325-44CE-958F-4DFB6FDF9F43}"/>
    <dgm:cxn modelId="{48338E8F-A27E-4B1D-A18D-DCFE6D8B084B}" type="presOf" srcId="{FE2F65E7-0164-4075-89D9-881C93DA2F6B}" destId="{7C5551CD-C9F4-49AE-9140-FDCA0D558897}" srcOrd="0" destOrd="0" presId="urn:microsoft.com/office/officeart/2008/layout/VerticalCurvedList#49"/>
    <dgm:cxn modelId="{EEF35DD0-CEE8-47E7-BD33-3B1B73A85AC3}" type="presOf" srcId="{659ED4F9-2FB5-45D2-80A0-2B743BBDBCA4}" destId="{57B1545F-DE0E-400D-B003-2F65C4D834E7}" srcOrd="0" destOrd="0" presId="urn:microsoft.com/office/officeart/2008/layout/VerticalCurvedList#49"/>
    <dgm:cxn modelId="{7C272BDB-92BE-40CD-A57B-B69D55B071F9}" srcId="{90AB4F97-CF36-4834-9153-45C1C69397EF}" destId="{9699CD16-C8C5-4B41-B78C-247A52A99B75}" srcOrd="3" destOrd="0" parTransId="{B8135669-98B3-40C4-B893-E80A4FD996EF}" sibTransId="{E02924B6-C85A-46DA-A5AA-37D8698FEFCE}"/>
    <dgm:cxn modelId="{64A535EC-3DA0-4ECF-92A9-A2CB887D4544}" type="presOf" srcId="{532F687D-598D-496A-B7A4-99DBCDB09FA4}" destId="{E8A2AA10-6B59-4CF2-9903-2FFD523DB577}" srcOrd="0" destOrd="0" presId="urn:microsoft.com/office/officeart/2008/layout/VerticalCurvedList#49"/>
    <dgm:cxn modelId="{0316AAEF-55B5-405D-AB09-F78C6F867259}" type="presOf" srcId="{9699CD16-C8C5-4B41-B78C-247A52A99B75}" destId="{68C9DE7C-92B6-4431-A72F-E1974457730C}" srcOrd="0" destOrd="0" presId="urn:microsoft.com/office/officeart/2008/layout/VerticalCurvedList#49"/>
    <dgm:cxn modelId="{0C28B33B-59EF-4648-9C11-D0FC01543855}" type="presParOf" srcId="{B53138D9-D372-4CA7-BD9C-491264505755}" destId="{B849B906-6FC6-4B76-9F8E-B9494A0C4C92}" srcOrd="0" destOrd="0" presId="urn:microsoft.com/office/officeart/2008/layout/VerticalCurvedList#49"/>
    <dgm:cxn modelId="{5BF50301-E8F5-41B4-9FF6-02B5515B592B}" type="presParOf" srcId="{B849B906-6FC6-4B76-9F8E-B9494A0C4C92}" destId="{5DBF61C5-98CE-4B55-998E-356051939D1B}" srcOrd="0" destOrd="0" presId="urn:microsoft.com/office/officeart/2008/layout/VerticalCurvedList#49"/>
    <dgm:cxn modelId="{70568A30-54BC-467D-B3C2-FA5512EFCA30}" type="presParOf" srcId="{5DBF61C5-98CE-4B55-998E-356051939D1B}" destId="{E84B5EF0-1973-4C96-8CE4-BDFEA6868EE7}" srcOrd="0" destOrd="0" presId="urn:microsoft.com/office/officeart/2008/layout/VerticalCurvedList#49"/>
    <dgm:cxn modelId="{7EA6E57A-B351-420F-8918-61A16AD0016F}" type="presParOf" srcId="{5DBF61C5-98CE-4B55-998E-356051939D1B}" destId="{3AEED1B8-019C-4895-8F93-DF10CB4A06E5}" srcOrd="1" destOrd="0" presId="urn:microsoft.com/office/officeart/2008/layout/VerticalCurvedList#49"/>
    <dgm:cxn modelId="{08F5DC67-2D5F-420B-8076-D069372BAB10}" type="presParOf" srcId="{5DBF61C5-98CE-4B55-998E-356051939D1B}" destId="{7DE65A36-5958-497D-8504-505DAF1B4DBD}" srcOrd="2" destOrd="0" presId="urn:microsoft.com/office/officeart/2008/layout/VerticalCurvedList#49"/>
    <dgm:cxn modelId="{87DA48FA-D672-47B4-A008-0DE9E02E8258}" type="presParOf" srcId="{5DBF61C5-98CE-4B55-998E-356051939D1B}" destId="{8E49C275-1792-4CCD-A981-84E3CAEACA86}" srcOrd="3" destOrd="0" presId="urn:microsoft.com/office/officeart/2008/layout/VerticalCurvedList#49"/>
    <dgm:cxn modelId="{3F9FAF31-C5D9-470C-8E6C-176E2FD86E65}" type="presParOf" srcId="{B849B906-6FC6-4B76-9F8E-B9494A0C4C92}" destId="{F2D7F3FF-9D6A-45C5-8069-BB0E4345503E}" srcOrd="1" destOrd="0" presId="urn:microsoft.com/office/officeart/2008/layout/VerticalCurvedList#49"/>
    <dgm:cxn modelId="{913432B7-7075-4289-9DFC-C64DB2A7A71E}" type="presParOf" srcId="{B849B906-6FC6-4B76-9F8E-B9494A0C4C92}" destId="{109A0C65-9B3C-4F18-AC0A-C159845139BA}" srcOrd="2" destOrd="0" presId="urn:microsoft.com/office/officeart/2008/layout/VerticalCurvedList#49"/>
    <dgm:cxn modelId="{2CF0D5AF-6032-458A-8CB7-84733857386E}" type="presParOf" srcId="{109A0C65-9B3C-4F18-AC0A-C159845139BA}" destId="{3EA777EF-5997-408C-B8EA-57B8C3C19A8E}" srcOrd="0" destOrd="0" presId="urn:microsoft.com/office/officeart/2008/layout/VerticalCurvedList#49"/>
    <dgm:cxn modelId="{637A16D3-0DBA-4802-9A3C-D74CDC16DD03}" type="presParOf" srcId="{B849B906-6FC6-4B76-9F8E-B9494A0C4C92}" destId="{7C5551CD-C9F4-49AE-9140-FDCA0D558897}" srcOrd="3" destOrd="0" presId="urn:microsoft.com/office/officeart/2008/layout/VerticalCurvedList#49"/>
    <dgm:cxn modelId="{FF955305-6A87-45C9-800B-6BF24A92073F}" type="presParOf" srcId="{B849B906-6FC6-4B76-9F8E-B9494A0C4C92}" destId="{6E113426-C055-4E41-B1D6-D2C3D7739BB0}" srcOrd="4" destOrd="0" presId="urn:microsoft.com/office/officeart/2008/layout/VerticalCurvedList#49"/>
    <dgm:cxn modelId="{EB603CBE-274A-485E-91AA-FEF8D6E15455}" type="presParOf" srcId="{6E113426-C055-4E41-B1D6-D2C3D7739BB0}" destId="{BF96C46A-AAF3-4FE3-83ED-FD714981E293}" srcOrd="0" destOrd="0" presId="urn:microsoft.com/office/officeart/2008/layout/VerticalCurvedList#49"/>
    <dgm:cxn modelId="{74273425-0B58-4474-9BFE-0584D3E01DED}" type="presParOf" srcId="{B849B906-6FC6-4B76-9F8E-B9494A0C4C92}" destId="{57B1545F-DE0E-400D-B003-2F65C4D834E7}" srcOrd="5" destOrd="0" presId="urn:microsoft.com/office/officeart/2008/layout/VerticalCurvedList#49"/>
    <dgm:cxn modelId="{F34FEA24-A69D-4200-BB86-89BAD0EA3445}" type="presParOf" srcId="{B849B906-6FC6-4B76-9F8E-B9494A0C4C92}" destId="{592033D1-411C-44F4-8DBC-92572D03280F}" srcOrd="6" destOrd="0" presId="urn:microsoft.com/office/officeart/2008/layout/VerticalCurvedList#49"/>
    <dgm:cxn modelId="{FF9CA6DD-951E-4A13-98E6-465C0CC29128}" type="presParOf" srcId="{592033D1-411C-44F4-8DBC-92572D03280F}" destId="{A599BF13-790C-43D4-A5A2-43180D7A6D70}" srcOrd="0" destOrd="0" presId="urn:microsoft.com/office/officeart/2008/layout/VerticalCurvedList#49"/>
    <dgm:cxn modelId="{5A8EC30C-AD49-44FD-A44F-79B269D8C561}" type="presParOf" srcId="{B849B906-6FC6-4B76-9F8E-B9494A0C4C92}" destId="{68C9DE7C-92B6-4431-A72F-E1974457730C}" srcOrd="7" destOrd="0" presId="urn:microsoft.com/office/officeart/2008/layout/VerticalCurvedList#49"/>
    <dgm:cxn modelId="{FDB172FA-124D-46FB-96A6-43910C0ED3D1}" type="presParOf" srcId="{B849B906-6FC6-4B76-9F8E-B9494A0C4C92}" destId="{C265A876-184E-4798-91DD-194F94616A19}" srcOrd="8" destOrd="0" presId="urn:microsoft.com/office/officeart/2008/layout/VerticalCurvedList#49"/>
    <dgm:cxn modelId="{165ACCDD-532F-4BE4-AEB6-84C954FECC94}" type="presParOf" srcId="{C265A876-184E-4798-91DD-194F94616A19}" destId="{7E4AC8BF-AC0A-437F-B31A-B4E8CB77FE7A}" srcOrd="0" destOrd="0" presId="urn:microsoft.com/office/officeart/2008/layout/VerticalCurvedList#49"/>
    <dgm:cxn modelId="{961F8C0F-8AE3-4BB5-A0E5-47CEB2E8536D}" type="presParOf" srcId="{B849B906-6FC6-4B76-9F8E-B9494A0C4C92}" destId="{E8A2AA10-6B59-4CF2-9903-2FFD523DB577}" srcOrd="9" destOrd="0" presId="urn:microsoft.com/office/officeart/2008/layout/VerticalCurvedList#49"/>
    <dgm:cxn modelId="{3EED54D2-BAA7-4E86-8D01-834E005759E5}" type="presParOf" srcId="{B849B906-6FC6-4B76-9F8E-B9494A0C4C92}" destId="{8033D4DE-2C84-4C69-B753-464EA787B7DD}" srcOrd="10" destOrd="0" presId="urn:microsoft.com/office/officeart/2008/layout/VerticalCurvedList#49"/>
    <dgm:cxn modelId="{10241939-ACA8-47B0-83BA-0DF1308F090E}" type="presParOf" srcId="{8033D4DE-2C84-4C69-B753-464EA787B7DD}" destId="{CD19E490-D9A9-4802-BBC8-52822215F5B1}" srcOrd="0" destOrd="0" presId="urn:microsoft.com/office/officeart/2008/layout/VerticalCurvedList#4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D7F056-09A9-464B-B245-CD0306546EC7}" type="doc">
      <dgm:prSet loTypeId="urn:microsoft.com/office/officeart/2008/layout/VerticalCurvedList#63" loCatId="list" qsTypeId="urn:microsoft.com/office/officeart/2005/8/quickstyle/simple1#66" qsCatId="simple" csTypeId="urn:microsoft.com/office/officeart/2005/8/colors/accent1_2#8" csCatId="accent1" phldr="1"/>
      <dgm:spPr/>
      <dgm:t>
        <a:bodyPr/>
        <a:lstStyle/>
        <a:p>
          <a:endParaRPr lang="en-US"/>
        </a:p>
      </dgm:t>
    </dgm:pt>
    <dgm:pt modelId="{B498011E-4094-4B2B-AD12-A2A69472FA67}">
      <dgm:prSet custT="1"/>
      <dgm:spPr/>
      <dgm:t>
        <a:bodyPr/>
        <a:lstStyle/>
        <a:p>
          <a:r>
            <a:rPr lang="en-US" sz="2400" dirty="0">
              <a:solidFill>
                <a:schemeClr val="tx1"/>
              </a:solidFill>
              <a:effectLst/>
              <a:latin typeface="Californian FB" panose="0207040306080B030204" pitchFamily="18" charset="0"/>
            </a:rPr>
            <a:t>What business critical problems do you solve for your customers?</a:t>
          </a:r>
        </a:p>
      </dgm:t>
    </dgm:pt>
    <dgm:pt modelId="{A26FF02C-7A50-443B-A709-DF3DE9251A40}" type="parTrans" cxnId="{22231C9B-B7A7-4BE7-B1B0-5D8170295EA8}">
      <dgm:prSet/>
      <dgm:spPr/>
      <dgm:t>
        <a:bodyPr/>
        <a:lstStyle/>
        <a:p>
          <a:endParaRPr lang="en-US" sz="2400">
            <a:solidFill>
              <a:schemeClr val="tx1"/>
            </a:solidFill>
            <a:effectLst/>
            <a:latin typeface="Californian FB" panose="0207040306080B030204" pitchFamily="18" charset="0"/>
          </a:endParaRPr>
        </a:p>
      </dgm:t>
    </dgm:pt>
    <dgm:pt modelId="{40268D04-5D3F-4820-9D4D-48EA7F019CBF}" type="sibTrans" cxnId="{22231C9B-B7A7-4BE7-B1B0-5D8170295EA8}">
      <dgm:prSet/>
      <dgm:spPr/>
      <dgm:t>
        <a:bodyPr/>
        <a:lstStyle/>
        <a:p>
          <a:endParaRPr lang="en-US" sz="2400">
            <a:solidFill>
              <a:schemeClr val="tx1"/>
            </a:solidFill>
            <a:effectLst/>
            <a:latin typeface="Californian FB" panose="0207040306080B030204" pitchFamily="18" charset="0"/>
          </a:endParaRPr>
        </a:p>
      </dgm:t>
    </dgm:pt>
    <dgm:pt modelId="{C29063A5-6B83-465E-8C66-2C087C255752}">
      <dgm:prSet custT="1"/>
      <dgm:spPr/>
      <dgm:t>
        <a:bodyPr/>
        <a:lstStyle/>
        <a:p>
          <a:r>
            <a:rPr lang="en-US" sz="2400" dirty="0">
              <a:solidFill>
                <a:schemeClr val="tx1"/>
              </a:solidFill>
              <a:effectLst/>
              <a:latin typeface="Californian FB" panose="0207040306080B030204" pitchFamily="18" charset="0"/>
            </a:rPr>
            <a:t>What are the most important features and capabilities of your solution?</a:t>
          </a:r>
        </a:p>
      </dgm:t>
    </dgm:pt>
    <dgm:pt modelId="{EEF82EDC-3464-4714-A951-B0325B6D5E29}" type="parTrans" cxnId="{010D9801-0C7A-4E9F-BF94-17931E4DC6B6}">
      <dgm:prSet/>
      <dgm:spPr/>
      <dgm:t>
        <a:bodyPr/>
        <a:lstStyle/>
        <a:p>
          <a:endParaRPr lang="en-US" sz="2400">
            <a:solidFill>
              <a:schemeClr val="tx1"/>
            </a:solidFill>
            <a:effectLst/>
            <a:latin typeface="Californian FB" panose="0207040306080B030204" pitchFamily="18" charset="0"/>
          </a:endParaRPr>
        </a:p>
      </dgm:t>
    </dgm:pt>
    <dgm:pt modelId="{D04CF777-0DAE-4D6B-9469-30C1DD313002}" type="sibTrans" cxnId="{010D9801-0C7A-4E9F-BF94-17931E4DC6B6}">
      <dgm:prSet/>
      <dgm:spPr/>
      <dgm:t>
        <a:bodyPr/>
        <a:lstStyle/>
        <a:p>
          <a:endParaRPr lang="en-US" sz="2400">
            <a:solidFill>
              <a:schemeClr val="tx1"/>
            </a:solidFill>
            <a:effectLst/>
            <a:latin typeface="Californian FB" panose="0207040306080B030204" pitchFamily="18" charset="0"/>
          </a:endParaRPr>
        </a:p>
      </dgm:t>
    </dgm:pt>
    <dgm:pt modelId="{B87CE0E8-EF0C-4331-A24D-2DDC670B0CFD}">
      <dgm:prSet custT="1"/>
      <dgm:spPr/>
      <dgm:t>
        <a:bodyPr/>
        <a:lstStyle/>
        <a:p>
          <a:r>
            <a:rPr lang="en-US" sz="2400" dirty="0">
              <a:solidFill>
                <a:schemeClr val="tx1"/>
              </a:solidFill>
              <a:effectLst/>
              <a:latin typeface="Californian FB" panose="0207040306080B030204" pitchFamily="18" charset="0"/>
            </a:rPr>
            <a:t>What are the key metrics you use to manage the business?</a:t>
          </a:r>
        </a:p>
      </dgm:t>
    </dgm:pt>
    <dgm:pt modelId="{0EB85AA5-9C2A-47C9-82DA-A7E75812FB62}" type="parTrans" cxnId="{9188FB33-147A-43B1-856D-797D8464A272}">
      <dgm:prSet/>
      <dgm:spPr/>
      <dgm:t>
        <a:bodyPr/>
        <a:lstStyle/>
        <a:p>
          <a:endParaRPr lang="en-US" sz="2400">
            <a:solidFill>
              <a:schemeClr val="tx1"/>
            </a:solidFill>
            <a:effectLst/>
            <a:latin typeface="Californian FB" panose="0207040306080B030204" pitchFamily="18" charset="0"/>
          </a:endParaRPr>
        </a:p>
      </dgm:t>
    </dgm:pt>
    <dgm:pt modelId="{55BD4619-C55F-4F10-B309-E56A7FAB84CD}" type="sibTrans" cxnId="{9188FB33-147A-43B1-856D-797D8464A272}">
      <dgm:prSet/>
      <dgm:spPr/>
      <dgm:t>
        <a:bodyPr/>
        <a:lstStyle/>
        <a:p>
          <a:endParaRPr lang="en-US" sz="2400">
            <a:solidFill>
              <a:schemeClr val="tx1"/>
            </a:solidFill>
            <a:effectLst/>
            <a:latin typeface="Californian FB" panose="0207040306080B030204" pitchFamily="18" charset="0"/>
          </a:endParaRPr>
        </a:p>
      </dgm:t>
    </dgm:pt>
    <dgm:pt modelId="{DCCD4684-22A6-4D85-A06A-42BC0C22E435}">
      <dgm:prSet custT="1"/>
      <dgm:spPr/>
      <dgm:t>
        <a:bodyPr/>
        <a:lstStyle/>
        <a:p>
          <a:r>
            <a:rPr lang="en-US" sz="2400">
              <a:solidFill>
                <a:schemeClr val="tx1"/>
              </a:solidFill>
              <a:effectLst/>
              <a:latin typeface="Californian FB" panose="0207040306080B030204" pitchFamily="18" charset="0"/>
            </a:rPr>
            <a:t>What are your prospect’s alternative options?</a:t>
          </a:r>
          <a:endParaRPr lang="en-US" sz="2400" dirty="0">
            <a:solidFill>
              <a:schemeClr val="tx1"/>
            </a:solidFill>
            <a:effectLst/>
            <a:latin typeface="Californian FB" panose="0207040306080B030204" pitchFamily="18" charset="0"/>
          </a:endParaRPr>
        </a:p>
      </dgm:t>
    </dgm:pt>
    <dgm:pt modelId="{D3206F54-7FFB-4A22-8941-A8B313EBC338}" type="parTrans" cxnId="{FFC1A770-C256-4815-9076-EF07DF3AB24B}">
      <dgm:prSet/>
      <dgm:spPr/>
      <dgm:t>
        <a:bodyPr/>
        <a:lstStyle/>
        <a:p>
          <a:endParaRPr lang="en-US" sz="2400">
            <a:solidFill>
              <a:schemeClr val="tx1"/>
            </a:solidFill>
            <a:effectLst/>
            <a:latin typeface="Californian FB" panose="0207040306080B030204" pitchFamily="18" charset="0"/>
          </a:endParaRPr>
        </a:p>
      </dgm:t>
    </dgm:pt>
    <dgm:pt modelId="{FD743224-021F-4458-9531-0EDB2504813C}" type="sibTrans" cxnId="{FFC1A770-C256-4815-9076-EF07DF3AB24B}">
      <dgm:prSet/>
      <dgm:spPr/>
      <dgm:t>
        <a:bodyPr/>
        <a:lstStyle/>
        <a:p>
          <a:endParaRPr lang="en-US" sz="2400">
            <a:solidFill>
              <a:schemeClr val="tx1"/>
            </a:solidFill>
            <a:effectLst/>
            <a:latin typeface="Californian FB" panose="0207040306080B030204" pitchFamily="18" charset="0"/>
          </a:endParaRPr>
        </a:p>
      </dgm:t>
    </dgm:pt>
    <dgm:pt modelId="{32DF81AD-3BDC-4EE5-87B7-540EC2716846}" type="pres">
      <dgm:prSet presAssocID="{C3D7F056-09A9-464B-B245-CD0306546EC7}" presName="Name0" presStyleCnt="0">
        <dgm:presLayoutVars>
          <dgm:chMax val="7"/>
          <dgm:chPref val="7"/>
          <dgm:dir/>
        </dgm:presLayoutVars>
      </dgm:prSet>
      <dgm:spPr/>
    </dgm:pt>
    <dgm:pt modelId="{0379BE6B-79F2-429B-826E-36F678DE4B0F}" type="pres">
      <dgm:prSet presAssocID="{C3D7F056-09A9-464B-B245-CD0306546EC7}" presName="Name1" presStyleCnt="0"/>
      <dgm:spPr/>
    </dgm:pt>
    <dgm:pt modelId="{F18DD152-F8A2-4614-90CE-9408F1523E8B}" type="pres">
      <dgm:prSet presAssocID="{C3D7F056-09A9-464B-B245-CD0306546EC7}" presName="cycle" presStyleCnt="0"/>
      <dgm:spPr/>
    </dgm:pt>
    <dgm:pt modelId="{0E1DB91C-260A-480B-A039-47C18E12242E}" type="pres">
      <dgm:prSet presAssocID="{C3D7F056-09A9-464B-B245-CD0306546EC7}" presName="srcNode" presStyleLbl="node1" presStyleIdx="0" presStyleCnt="4"/>
      <dgm:spPr/>
    </dgm:pt>
    <dgm:pt modelId="{B80FAFB5-9B66-45E3-9824-14C88388E022}" type="pres">
      <dgm:prSet presAssocID="{C3D7F056-09A9-464B-B245-CD0306546EC7}" presName="conn" presStyleLbl="parChTrans1D2" presStyleIdx="0" presStyleCnt="1"/>
      <dgm:spPr/>
    </dgm:pt>
    <dgm:pt modelId="{FDE1944E-4F96-4743-A7FA-8AE852A550DA}" type="pres">
      <dgm:prSet presAssocID="{C3D7F056-09A9-464B-B245-CD0306546EC7}" presName="extraNode" presStyleLbl="node1" presStyleIdx="0" presStyleCnt="4"/>
      <dgm:spPr/>
    </dgm:pt>
    <dgm:pt modelId="{713A88E4-44C3-48C3-99CC-F0805A648F99}" type="pres">
      <dgm:prSet presAssocID="{C3D7F056-09A9-464B-B245-CD0306546EC7}" presName="dstNode" presStyleLbl="node1" presStyleIdx="0" presStyleCnt="4"/>
      <dgm:spPr/>
    </dgm:pt>
    <dgm:pt modelId="{214247F9-FC5B-4D22-B03B-134F686660B5}" type="pres">
      <dgm:prSet presAssocID="{B498011E-4094-4B2B-AD12-A2A69472FA67}" presName="text_1" presStyleLbl="node1" presStyleIdx="0" presStyleCnt="4">
        <dgm:presLayoutVars>
          <dgm:bulletEnabled val="1"/>
        </dgm:presLayoutVars>
      </dgm:prSet>
      <dgm:spPr/>
    </dgm:pt>
    <dgm:pt modelId="{49A4CA10-696F-4091-8CE0-6D1D3D235C88}" type="pres">
      <dgm:prSet presAssocID="{B498011E-4094-4B2B-AD12-A2A69472FA67}" presName="accent_1" presStyleCnt="0"/>
      <dgm:spPr/>
    </dgm:pt>
    <dgm:pt modelId="{1B914A78-AF64-4BE7-A766-3903FF2C4841}" type="pres">
      <dgm:prSet presAssocID="{B498011E-4094-4B2B-AD12-A2A69472FA67}" presName="accentRepeatNode" presStyleLbl="solidFgAcc1" presStyleIdx="0" presStyleCnt="4"/>
      <dgm:spPr/>
    </dgm:pt>
    <dgm:pt modelId="{C4AF40F1-4315-4F69-BC58-D9CF9830CDAB}" type="pres">
      <dgm:prSet presAssocID="{C29063A5-6B83-465E-8C66-2C087C255752}" presName="text_2" presStyleLbl="node1" presStyleIdx="1" presStyleCnt="4">
        <dgm:presLayoutVars>
          <dgm:bulletEnabled val="1"/>
        </dgm:presLayoutVars>
      </dgm:prSet>
      <dgm:spPr/>
    </dgm:pt>
    <dgm:pt modelId="{AB94FA8C-A8A3-4B2E-AF51-676DDA2DAF98}" type="pres">
      <dgm:prSet presAssocID="{C29063A5-6B83-465E-8C66-2C087C255752}" presName="accent_2" presStyleCnt="0"/>
      <dgm:spPr/>
    </dgm:pt>
    <dgm:pt modelId="{2C3D8789-4938-4093-922C-F03A9CCA90B5}" type="pres">
      <dgm:prSet presAssocID="{C29063A5-6B83-465E-8C66-2C087C255752}" presName="accentRepeatNode" presStyleLbl="solidFgAcc1" presStyleIdx="1" presStyleCnt="4"/>
      <dgm:spPr/>
    </dgm:pt>
    <dgm:pt modelId="{78DC9391-2A7D-4A11-B75A-4DE073A19A35}" type="pres">
      <dgm:prSet presAssocID="{DCCD4684-22A6-4D85-A06A-42BC0C22E435}" presName="text_3" presStyleLbl="node1" presStyleIdx="2" presStyleCnt="4">
        <dgm:presLayoutVars>
          <dgm:bulletEnabled val="1"/>
        </dgm:presLayoutVars>
      </dgm:prSet>
      <dgm:spPr/>
    </dgm:pt>
    <dgm:pt modelId="{BA690276-67D3-4B82-AE80-1CA4DAFEDEAF}" type="pres">
      <dgm:prSet presAssocID="{DCCD4684-22A6-4D85-A06A-42BC0C22E435}" presName="accent_3" presStyleCnt="0"/>
      <dgm:spPr/>
    </dgm:pt>
    <dgm:pt modelId="{0ACB03A7-BA0F-4E53-A478-0CD10C8DE407}" type="pres">
      <dgm:prSet presAssocID="{DCCD4684-22A6-4D85-A06A-42BC0C22E435}" presName="accentRepeatNode" presStyleLbl="solidFgAcc1" presStyleIdx="2" presStyleCnt="4"/>
      <dgm:spPr/>
    </dgm:pt>
    <dgm:pt modelId="{8233D44D-4924-4F47-97D7-7CE2B104DC98}" type="pres">
      <dgm:prSet presAssocID="{B87CE0E8-EF0C-4331-A24D-2DDC670B0CFD}" presName="text_4" presStyleLbl="node1" presStyleIdx="3" presStyleCnt="4">
        <dgm:presLayoutVars>
          <dgm:bulletEnabled val="1"/>
        </dgm:presLayoutVars>
      </dgm:prSet>
      <dgm:spPr/>
    </dgm:pt>
    <dgm:pt modelId="{FD888DEF-2AAA-47EE-AC94-F0E5E1491235}" type="pres">
      <dgm:prSet presAssocID="{B87CE0E8-EF0C-4331-A24D-2DDC670B0CFD}" presName="accent_4" presStyleCnt="0"/>
      <dgm:spPr/>
    </dgm:pt>
    <dgm:pt modelId="{6C78CDB1-9F86-4D2A-84FE-6B1A5D9256C2}" type="pres">
      <dgm:prSet presAssocID="{B87CE0E8-EF0C-4331-A24D-2DDC670B0CFD}" presName="accentRepeatNode" presStyleLbl="solidFgAcc1" presStyleIdx="3" presStyleCnt="4"/>
      <dgm:spPr/>
    </dgm:pt>
  </dgm:ptLst>
  <dgm:cxnLst>
    <dgm:cxn modelId="{010D9801-0C7A-4E9F-BF94-17931E4DC6B6}" srcId="{C3D7F056-09A9-464B-B245-CD0306546EC7}" destId="{C29063A5-6B83-465E-8C66-2C087C255752}" srcOrd="1" destOrd="0" parTransId="{EEF82EDC-3464-4714-A951-B0325B6D5E29}" sibTransId="{D04CF777-0DAE-4D6B-9469-30C1DD313002}"/>
    <dgm:cxn modelId="{9188FB33-147A-43B1-856D-797D8464A272}" srcId="{C3D7F056-09A9-464B-B245-CD0306546EC7}" destId="{B87CE0E8-EF0C-4331-A24D-2DDC670B0CFD}" srcOrd="3" destOrd="0" parTransId="{0EB85AA5-9C2A-47C9-82DA-A7E75812FB62}" sibTransId="{55BD4619-C55F-4F10-B309-E56A7FAB84CD}"/>
    <dgm:cxn modelId="{E46BD95D-DD7D-4EF4-81F1-34C3A974793F}" type="presOf" srcId="{40268D04-5D3F-4820-9D4D-48EA7F019CBF}" destId="{B80FAFB5-9B66-45E3-9824-14C88388E022}" srcOrd="0" destOrd="0" presId="urn:microsoft.com/office/officeart/2008/layout/VerticalCurvedList#63"/>
    <dgm:cxn modelId="{93CF4A60-C656-4B7B-9A75-DD188680D937}" type="presOf" srcId="{B87CE0E8-EF0C-4331-A24D-2DDC670B0CFD}" destId="{8233D44D-4924-4F47-97D7-7CE2B104DC98}" srcOrd="0" destOrd="0" presId="urn:microsoft.com/office/officeart/2008/layout/VerticalCurvedList#63"/>
    <dgm:cxn modelId="{3D3AFD63-AA32-4093-93D2-DEA61E08BE8A}" type="presOf" srcId="{C29063A5-6B83-465E-8C66-2C087C255752}" destId="{C4AF40F1-4315-4F69-BC58-D9CF9830CDAB}" srcOrd="0" destOrd="0" presId="urn:microsoft.com/office/officeart/2008/layout/VerticalCurvedList#63"/>
    <dgm:cxn modelId="{FFC1A770-C256-4815-9076-EF07DF3AB24B}" srcId="{C3D7F056-09A9-464B-B245-CD0306546EC7}" destId="{DCCD4684-22A6-4D85-A06A-42BC0C22E435}" srcOrd="2" destOrd="0" parTransId="{D3206F54-7FFB-4A22-8941-A8B313EBC338}" sibTransId="{FD743224-021F-4458-9531-0EDB2504813C}"/>
    <dgm:cxn modelId="{22231C9B-B7A7-4BE7-B1B0-5D8170295EA8}" srcId="{C3D7F056-09A9-464B-B245-CD0306546EC7}" destId="{B498011E-4094-4B2B-AD12-A2A69472FA67}" srcOrd="0" destOrd="0" parTransId="{A26FF02C-7A50-443B-A709-DF3DE9251A40}" sibTransId="{40268D04-5D3F-4820-9D4D-48EA7F019CBF}"/>
    <dgm:cxn modelId="{9677ED9C-E0DF-450F-8A37-6CA42CCDBE4A}" type="presOf" srcId="{C3D7F056-09A9-464B-B245-CD0306546EC7}" destId="{32DF81AD-3BDC-4EE5-87B7-540EC2716846}" srcOrd="0" destOrd="0" presId="urn:microsoft.com/office/officeart/2008/layout/VerticalCurvedList#63"/>
    <dgm:cxn modelId="{948B1DB8-B083-4956-8710-6C48F338FFBF}" type="presOf" srcId="{DCCD4684-22A6-4D85-A06A-42BC0C22E435}" destId="{78DC9391-2A7D-4A11-B75A-4DE073A19A35}" srcOrd="0" destOrd="0" presId="urn:microsoft.com/office/officeart/2008/layout/VerticalCurvedList#63"/>
    <dgm:cxn modelId="{2F5A7DBD-6EDF-4B1A-9CED-432921F08430}" type="presOf" srcId="{B498011E-4094-4B2B-AD12-A2A69472FA67}" destId="{214247F9-FC5B-4D22-B03B-134F686660B5}" srcOrd="0" destOrd="0" presId="urn:microsoft.com/office/officeart/2008/layout/VerticalCurvedList#63"/>
    <dgm:cxn modelId="{A80AC687-0038-47DA-B3AE-30D4F07E9318}" type="presParOf" srcId="{32DF81AD-3BDC-4EE5-87B7-540EC2716846}" destId="{0379BE6B-79F2-429B-826E-36F678DE4B0F}" srcOrd="0" destOrd="0" presId="urn:microsoft.com/office/officeart/2008/layout/VerticalCurvedList#63"/>
    <dgm:cxn modelId="{369095FF-293F-417C-800D-FF8E74EEA421}" type="presParOf" srcId="{0379BE6B-79F2-429B-826E-36F678DE4B0F}" destId="{F18DD152-F8A2-4614-90CE-9408F1523E8B}" srcOrd="0" destOrd="0" presId="urn:microsoft.com/office/officeart/2008/layout/VerticalCurvedList#63"/>
    <dgm:cxn modelId="{155B21A4-A40F-477B-BF2F-BCF1E189CFCC}" type="presParOf" srcId="{F18DD152-F8A2-4614-90CE-9408F1523E8B}" destId="{0E1DB91C-260A-480B-A039-47C18E12242E}" srcOrd="0" destOrd="0" presId="urn:microsoft.com/office/officeart/2008/layout/VerticalCurvedList#63"/>
    <dgm:cxn modelId="{15D7736E-2D36-4343-A484-5B50BCEB7C18}" type="presParOf" srcId="{F18DD152-F8A2-4614-90CE-9408F1523E8B}" destId="{B80FAFB5-9B66-45E3-9824-14C88388E022}" srcOrd="1" destOrd="0" presId="urn:microsoft.com/office/officeart/2008/layout/VerticalCurvedList#63"/>
    <dgm:cxn modelId="{CFC0C2ED-FB8A-49D6-A434-C3E488699E69}" type="presParOf" srcId="{F18DD152-F8A2-4614-90CE-9408F1523E8B}" destId="{FDE1944E-4F96-4743-A7FA-8AE852A550DA}" srcOrd="2" destOrd="0" presId="urn:microsoft.com/office/officeart/2008/layout/VerticalCurvedList#63"/>
    <dgm:cxn modelId="{74BD28FC-958E-4CC7-8AF9-6550A6A6A544}" type="presParOf" srcId="{F18DD152-F8A2-4614-90CE-9408F1523E8B}" destId="{713A88E4-44C3-48C3-99CC-F0805A648F99}" srcOrd="3" destOrd="0" presId="urn:microsoft.com/office/officeart/2008/layout/VerticalCurvedList#63"/>
    <dgm:cxn modelId="{9A074AB9-29A3-408F-83AD-7419E89660BE}" type="presParOf" srcId="{0379BE6B-79F2-429B-826E-36F678DE4B0F}" destId="{214247F9-FC5B-4D22-B03B-134F686660B5}" srcOrd="1" destOrd="0" presId="urn:microsoft.com/office/officeart/2008/layout/VerticalCurvedList#63"/>
    <dgm:cxn modelId="{6996BE3B-8C68-4BEA-8ED2-3E7015C6A225}" type="presParOf" srcId="{0379BE6B-79F2-429B-826E-36F678DE4B0F}" destId="{49A4CA10-696F-4091-8CE0-6D1D3D235C88}" srcOrd="2" destOrd="0" presId="urn:microsoft.com/office/officeart/2008/layout/VerticalCurvedList#63"/>
    <dgm:cxn modelId="{778EEB56-F34E-4BC5-8455-0597F7D37DA3}" type="presParOf" srcId="{49A4CA10-696F-4091-8CE0-6D1D3D235C88}" destId="{1B914A78-AF64-4BE7-A766-3903FF2C4841}" srcOrd="0" destOrd="0" presId="urn:microsoft.com/office/officeart/2008/layout/VerticalCurvedList#63"/>
    <dgm:cxn modelId="{5CA6463C-317C-4F82-98BF-3DDBE5A79B90}" type="presParOf" srcId="{0379BE6B-79F2-429B-826E-36F678DE4B0F}" destId="{C4AF40F1-4315-4F69-BC58-D9CF9830CDAB}" srcOrd="3" destOrd="0" presId="urn:microsoft.com/office/officeart/2008/layout/VerticalCurvedList#63"/>
    <dgm:cxn modelId="{33461BF1-EB49-43F3-A34C-2A5D40B3538B}" type="presParOf" srcId="{0379BE6B-79F2-429B-826E-36F678DE4B0F}" destId="{AB94FA8C-A8A3-4B2E-AF51-676DDA2DAF98}" srcOrd="4" destOrd="0" presId="urn:microsoft.com/office/officeart/2008/layout/VerticalCurvedList#63"/>
    <dgm:cxn modelId="{B7C94F10-2B38-426E-A846-FEE4B43D43F2}" type="presParOf" srcId="{AB94FA8C-A8A3-4B2E-AF51-676DDA2DAF98}" destId="{2C3D8789-4938-4093-922C-F03A9CCA90B5}" srcOrd="0" destOrd="0" presId="urn:microsoft.com/office/officeart/2008/layout/VerticalCurvedList#63"/>
    <dgm:cxn modelId="{694DEA10-4678-44AF-9F3F-1A0DA2137FF2}" type="presParOf" srcId="{0379BE6B-79F2-429B-826E-36F678DE4B0F}" destId="{78DC9391-2A7D-4A11-B75A-4DE073A19A35}" srcOrd="5" destOrd="0" presId="urn:microsoft.com/office/officeart/2008/layout/VerticalCurvedList#63"/>
    <dgm:cxn modelId="{DEC0AB4B-5F5B-4039-B6D7-73406F2ABB7A}" type="presParOf" srcId="{0379BE6B-79F2-429B-826E-36F678DE4B0F}" destId="{BA690276-67D3-4B82-AE80-1CA4DAFEDEAF}" srcOrd="6" destOrd="0" presId="urn:microsoft.com/office/officeart/2008/layout/VerticalCurvedList#63"/>
    <dgm:cxn modelId="{F0087498-FCFC-45BC-9A99-B28241598FA8}" type="presParOf" srcId="{BA690276-67D3-4B82-AE80-1CA4DAFEDEAF}" destId="{0ACB03A7-BA0F-4E53-A478-0CD10C8DE407}" srcOrd="0" destOrd="0" presId="urn:microsoft.com/office/officeart/2008/layout/VerticalCurvedList#63"/>
    <dgm:cxn modelId="{8688F064-7B03-45CD-8946-6E378230AF04}" type="presParOf" srcId="{0379BE6B-79F2-429B-826E-36F678DE4B0F}" destId="{8233D44D-4924-4F47-97D7-7CE2B104DC98}" srcOrd="7" destOrd="0" presId="urn:microsoft.com/office/officeart/2008/layout/VerticalCurvedList#63"/>
    <dgm:cxn modelId="{CE05A7A1-652B-44FE-B47B-53345E738BBA}" type="presParOf" srcId="{0379BE6B-79F2-429B-826E-36F678DE4B0F}" destId="{FD888DEF-2AAA-47EE-AC94-F0E5E1491235}" srcOrd="8" destOrd="0" presId="urn:microsoft.com/office/officeart/2008/layout/VerticalCurvedList#63"/>
    <dgm:cxn modelId="{FF14FE82-DD1B-4A63-9F83-08AF943ED998}" type="presParOf" srcId="{FD888DEF-2AAA-47EE-AC94-F0E5E1491235}" destId="{6C78CDB1-9F86-4D2A-84FE-6B1A5D9256C2}" srcOrd="0" destOrd="0" presId="urn:microsoft.com/office/officeart/2008/layout/VerticalCurvedList#6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8E97D-893A-4B3F-AB46-B62D2537FA32}">
      <dsp:nvSpPr>
        <dsp:cNvPr id="0" name=""/>
        <dsp:cNvSpPr/>
      </dsp:nvSpPr>
      <dsp:spPr>
        <a:xfrm>
          <a:off x="-5953984" y="-911700"/>
          <a:ext cx="7092587" cy="7092587"/>
        </a:xfrm>
        <a:prstGeom prst="blockArc">
          <a:avLst>
            <a:gd name="adj1" fmla="val 18900000"/>
            <a:gd name="adj2" fmla="val 2700000"/>
            <a:gd name="adj3" fmla="val 305"/>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72EB20-8E36-4A5E-B322-3D95BC7F4A7F}">
      <dsp:nvSpPr>
        <dsp:cNvPr id="0" name=""/>
        <dsp:cNvSpPr/>
      </dsp:nvSpPr>
      <dsp:spPr>
        <a:xfrm>
          <a:off x="369633" y="239537"/>
          <a:ext cx="9938720" cy="478863"/>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lumMod val="95000"/>
                  <a:lumOff val="5000"/>
                </a:schemeClr>
              </a:solidFill>
              <a:latin typeface="Californian FB" panose="0207040306080B030204" pitchFamily="18" charset="0"/>
            </a:rPr>
            <a:t>Removing duplicates.</a:t>
          </a:r>
        </a:p>
      </dsp:txBody>
      <dsp:txXfrm>
        <a:off x="369633" y="239537"/>
        <a:ext cx="9938720" cy="478863"/>
      </dsp:txXfrm>
    </dsp:sp>
    <dsp:sp modelId="{6228BF87-6B06-491E-93AD-06740365D568}">
      <dsp:nvSpPr>
        <dsp:cNvPr id="0" name=""/>
        <dsp:cNvSpPr/>
      </dsp:nvSpPr>
      <dsp:spPr>
        <a:xfrm>
          <a:off x="70343" y="179679"/>
          <a:ext cx="598579" cy="598579"/>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1610DF-7401-4EF0-9A73-7AF4806A1A7E}">
      <dsp:nvSpPr>
        <dsp:cNvPr id="0" name=""/>
        <dsp:cNvSpPr/>
      </dsp:nvSpPr>
      <dsp:spPr>
        <a:xfrm>
          <a:off x="803287" y="958254"/>
          <a:ext cx="9505066" cy="478863"/>
        </a:xfrm>
        <a:prstGeom prst="rect">
          <a:avLst/>
        </a:prstGeom>
        <a:solidFill>
          <a:schemeClr val="accent1">
            <a:shade val="80000"/>
            <a:hueOff val="37379"/>
            <a:satOff val="-9"/>
            <a:lumOff val="41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lumMod val="95000"/>
                  <a:lumOff val="5000"/>
                </a:schemeClr>
              </a:solidFill>
              <a:latin typeface="Californian FB" panose="0207040306080B030204" pitchFamily="18" charset="0"/>
            </a:rPr>
            <a:t>Remove irrelevant data.</a:t>
          </a:r>
        </a:p>
      </dsp:txBody>
      <dsp:txXfrm>
        <a:off x="803287" y="958254"/>
        <a:ext cx="9505066" cy="478863"/>
      </dsp:txXfrm>
    </dsp:sp>
    <dsp:sp modelId="{B27DE079-D528-48B9-896E-2789BDDE8D49}">
      <dsp:nvSpPr>
        <dsp:cNvPr id="0" name=""/>
        <dsp:cNvSpPr/>
      </dsp:nvSpPr>
      <dsp:spPr>
        <a:xfrm>
          <a:off x="503997" y="898396"/>
          <a:ext cx="598579" cy="598579"/>
        </a:xfrm>
        <a:prstGeom prst="ellipse">
          <a:avLst/>
        </a:prstGeom>
        <a:solidFill>
          <a:schemeClr val="lt1">
            <a:hueOff val="0"/>
            <a:satOff val="0"/>
            <a:lumOff val="0"/>
            <a:alphaOff val="0"/>
          </a:schemeClr>
        </a:solidFill>
        <a:ln w="15875" cap="rnd" cmpd="sng" algn="ctr">
          <a:solidFill>
            <a:schemeClr val="accent1">
              <a:shade val="80000"/>
              <a:hueOff val="37379"/>
              <a:satOff val="-9"/>
              <a:lumOff val="4183"/>
              <a:alphaOff val="0"/>
            </a:schemeClr>
          </a:solidFill>
          <a:prstDash val="solid"/>
        </a:ln>
        <a:effectLst/>
      </dsp:spPr>
      <dsp:style>
        <a:lnRef idx="2">
          <a:scrgbClr r="0" g="0" b="0"/>
        </a:lnRef>
        <a:fillRef idx="1">
          <a:scrgbClr r="0" g="0" b="0"/>
        </a:fillRef>
        <a:effectRef idx="0">
          <a:scrgbClr r="0" g="0" b="0"/>
        </a:effectRef>
        <a:fontRef idx="minor"/>
      </dsp:style>
    </dsp:sp>
    <dsp:sp modelId="{66CC1210-57B1-46D6-BAE7-E7621008110E}">
      <dsp:nvSpPr>
        <dsp:cNvPr id="0" name=""/>
        <dsp:cNvSpPr/>
      </dsp:nvSpPr>
      <dsp:spPr>
        <a:xfrm>
          <a:off x="1040927" y="1676444"/>
          <a:ext cx="9267426" cy="478863"/>
        </a:xfrm>
        <a:prstGeom prst="rect">
          <a:avLst/>
        </a:prstGeom>
        <a:solidFill>
          <a:schemeClr val="accent1">
            <a:shade val="80000"/>
            <a:hueOff val="74757"/>
            <a:satOff val="-18"/>
            <a:lumOff val="836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lumMod val="95000"/>
                  <a:lumOff val="5000"/>
                </a:schemeClr>
              </a:solidFill>
              <a:latin typeface="Californian FB" panose="0207040306080B030204" pitchFamily="18" charset="0"/>
            </a:rPr>
            <a:t>Standardize capitalization.</a:t>
          </a:r>
        </a:p>
      </dsp:txBody>
      <dsp:txXfrm>
        <a:off x="1040927" y="1676444"/>
        <a:ext cx="9267426" cy="478863"/>
      </dsp:txXfrm>
    </dsp:sp>
    <dsp:sp modelId="{577D0689-6AA8-4CFE-BA70-A0AB90BDA2ED}">
      <dsp:nvSpPr>
        <dsp:cNvPr id="0" name=""/>
        <dsp:cNvSpPr/>
      </dsp:nvSpPr>
      <dsp:spPr>
        <a:xfrm>
          <a:off x="741638" y="1616586"/>
          <a:ext cx="598579" cy="598579"/>
        </a:xfrm>
        <a:prstGeom prst="ellipse">
          <a:avLst/>
        </a:prstGeom>
        <a:solidFill>
          <a:schemeClr val="lt1">
            <a:hueOff val="0"/>
            <a:satOff val="0"/>
            <a:lumOff val="0"/>
            <a:alphaOff val="0"/>
          </a:schemeClr>
        </a:solidFill>
        <a:ln w="15875" cap="rnd" cmpd="sng" algn="ctr">
          <a:solidFill>
            <a:schemeClr val="accent1">
              <a:shade val="80000"/>
              <a:hueOff val="74757"/>
              <a:satOff val="-18"/>
              <a:lumOff val="8365"/>
              <a:alphaOff val="0"/>
            </a:schemeClr>
          </a:solidFill>
          <a:prstDash val="solid"/>
        </a:ln>
        <a:effectLst/>
      </dsp:spPr>
      <dsp:style>
        <a:lnRef idx="2">
          <a:scrgbClr r="0" g="0" b="0"/>
        </a:lnRef>
        <a:fillRef idx="1">
          <a:scrgbClr r="0" g="0" b="0"/>
        </a:fillRef>
        <a:effectRef idx="0">
          <a:scrgbClr r="0" g="0" b="0"/>
        </a:effectRef>
        <a:fontRef idx="minor"/>
      </dsp:style>
    </dsp:sp>
    <dsp:sp modelId="{922DD666-80BF-4102-8759-10DEB960507B}">
      <dsp:nvSpPr>
        <dsp:cNvPr id="0" name=""/>
        <dsp:cNvSpPr/>
      </dsp:nvSpPr>
      <dsp:spPr>
        <a:xfrm>
          <a:off x="1116804" y="2395161"/>
          <a:ext cx="9191550" cy="478863"/>
        </a:xfrm>
        <a:prstGeom prst="rect">
          <a:avLst/>
        </a:prstGeom>
        <a:solidFill>
          <a:schemeClr val="accent1">
            <a:shade val="80000"/>
            <a:hueOff val="112136"/>
            <a:satOff val="-27"/>
            <a:lumOff val="1254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lumMod val="95000"/>
                  <a:lumOff val="5000"/>
                </a:schemeClr>
              </a:solidFill>
              <a:latin typeface="Californian FB" panose="0207040306080B030204" pitchFamily="18" charset="0"/>
            </a:rPr>
            <a:t>Convert data type.</a:t>
          </a:r>
        </a:p>
      </dsp:txBody>
      <dsp:txXfrm>
        <a:off x="1116804" y="2395161"/>
        <a:ext cx="9191550" cy="478863"/>
      </dsp:txXfrm>
    </dsp:sp>
    <dsp:sp modelId="{5089E72C-41CA-46E3-A92D-FAE18250EB11}">
      <dsp:nvSpPr>
        <dsp:cNvPr id="0" name=""/>
        <dsp:cNvSpPr/>
      </dsp:nvSpPr>
      <dsp:spPr>
        <a:xfrm>
          <a:off x="817514" y="2335303"/>
          <a:ext cx="598579" cy="598579"/>
        </a:xfrm>
        <a:prstGeom prst="ellipse">
          <a:avLst/>
        </a:prstGeom>
        <a:solidFill>
          <a:schemeClr val="lt1">
            <a:hueOff val="0"/>
            <a:satOff val="0"/>
            <a:lumOff val="0"/>
            <a:alphaOff val="0"/>
          </a:schemeClr>
        </a:solidFill>
        <a:ln w="15875" cap="rnd" cmpd="sng" algn="ctr">
          <a:solidFill>
            <a:schemeClr val="accent1">
              <a:shade val="80000"/>
              <a:hueOff val="112136"/>
              <a:satOff val="-27"/>
              <a:lumOff val="12548"/>
              <a:alphaOff val="0"/>
            </a:schemeClr>
          </a:solidFill>
          <a:prstDash val="solid"/>
        </a:ln>
        <a:effectLst/>
      </dsp:spPr>
      <dsp:style>
        <a:lnRef idx="2">
          <a:scrgbClr r="0" g="0" b="0"/>
        </a:lnRef>
        <a:fillRef idx="1">
          <a:scrgbClr r="0" g="0" b="0"/>
        </a:fillRef>
        <a:effectRef idx="0">
          <a:scrgbClr r="0" g="0" b="0"/>
        </a:effectRef>
        <a:fontRef idx="minor"/>
      </dsp:style>
    </dsp:sp>
    <dsp:sp modelId="{22ACF56A-18BA-4793-863A-DBB859E79EB1}">
      <dsp:nvSpPr>
        <dsp:cNvPr id="0" name=""/>
        <dsp:cNvSpPr/>
      </dsp:nvSpPr>
      <dsp:spPr>
        <a:xfrm>
          <a:off x="1040927" y="3113878"/>
          <a:ext cx="9267426" cy="478863"/>
        </a:xfrm>
        <a:prstGeom prst="rect">
          <a:avLst/>
        </a:prstGeom>
        <a:solidFill>
          <a:schemeClr val="accent1">
            <a:shade val="80000"/>
            <a:hueOff val="149515"/>
            <a:satOff val="-36"/>
            <a:lumOff val="1673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lumMod val="95000"/>
                  <a:lumOff val="5000"/>
                </a:schemeClr>
              </a:solidFill>
              <a:latin typeface="Californian FB" panose="0207040306080B030204" pitchFamily="18" charset="0"/>
            </a:rPr>
            <a:t>Handling outliers.</a:t>
          </a:r>
        </a:p>
      </dsp:txBody>
      <dsp:txXfrm>
        <a:off x="1040927" y="3113878"/>
        <a:ext cx="9267426" cy="478863"/>
      </dsp:txXfrm>
    </dsp:sp>
    <dsp:sp modelId="{3F5F8D23-ADCA-4AF4-88D5-F7FD2D6948D8}">
      <dsp:nvSpPr>
        <dsp:cNvPr id="0" name=""/>
        <dsp:cNvSpPr/>
      </dsp:nvSpPr>
      <dsp:spPr>
        <a:xfrm>
          <a:off x="741638" y="3054020"/>
          <a:ext cx="598579" cy="598579"/>
        </a:xfrm>
        <a:prstGeom prst="ellipse">
          <a:avLst/>
        </a:prstGeom>
        <a:solidFill>
          <a:schemeClr val="lt1">
            <a:hueOff val="0"/>
            <a:satOff val="0"/>
            <a:lumOff val="0"/>
            <a:alphaOff val="0"/>
          </a:schemeClr>
        </a:solidFill>
        <a:ln w="15875" cap="rnd" cmpd="sng" algn="ctr">
          <a:solidFill>
            <a:schemeClr val="accent1">
              <a:shade val="80000"/>
              <a:hueOff val="149515"/>
              <a:satOff val="-36"/>
              <a:lumOff val="16730"/>
              <a:alphaOff val="0"/>
            </a:schemeClr>
          </a:solidFill>
          <a:prstDash val="solid"/>
        </a:ln>
        <a:effectLst/>
      </dsp:spPr>
      <dsp:style>
        <a:lnRef idx="2">
          <a:scrgbClr r="0" g="0" b="0"/>
        </a:lnRef>
        <a:fillRef idx="1">
          <a:scrgbClr r="0" g="0" b="0"/>
        </a:fillRef>
        <a:effectRef idx="0">
          <a:scrgbClr r="0" g="0" b="0"/>
        </a:effectRef>
        <a:fontRef idx="minor"/>
      </dsp:style>
    </dsp:sp>
    <dsp:sp modelId="{FD8820CF-7001-48B4-9C53-4BE03AC220BB}">
      <dsp:nvSpPr>
        <dsp:cNvPr id="0" name=""/>
        <dsp:cNvSpPr/>
      </dsp:nvSpPr>
      <dsp:spPr>
        <a:xfrm>
          <a:off x="803287" y="3832068"/>
          <a:ext cx="9505066" cy="478863"/>
        </a:xfrm>
        <a:prstGeom prst="rect">
          <a:avLst/>
        </a:prstGeom>
        <a:solidFill>
          <a:schemeClr val="accent1">
            <a:shade val="80000"/>
            <a:hueOff val="186893"/>
            <a:satOff val="-45"/>
            <a:lumOff val="2091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lumMod val="95000"/>
                  <a:lumOff val="5000"/>
                </a:schemeClr>
              </a:solidFill>
              <a:latin typeface="Californian FB" panose="0207040306080B030204" pitchFamily="18" charset="0"/>
            </a:rPr>
            <a:t>Fix errors.</a:t>
          </a:r>
        </a:p>
      </dsp:txBody>
      <dsp:txXfrm>
        <a:off x="803287" y="3832068"/>
        <a:ext cx="9505066" cy="478863"/>
      </dsp:txXfrm>
    </dsp:sp>
    <dsp:sp modelId="{49B32068-13D2-4A3F-9361-EC23B830BAC1}">
      <dsp:nvSpPr>
        <dsp:cNvPr id="0" name=""/>
        <dsp:cNvSpPr/>
      </dsp:nvSpPr>
      <dsp:spPr>
        <a:xfrm>
          <a:off x="503997" y="3772210"/>
          <a:ext cx="598579" cy="598579"/>
        </a:xfrm>
        <a:prstGeom prst="ellipse">
          <a:avLst/>
        </a:prstGeom>
        <a:solidFill>
          <a:schemeClr val="lt1">
            <a:hueOff val="0"/>
            <a:satOff val="0"/>
            <a:lumOff val="0"/>
            <a:alphaOff val="0"/>
          </a:schemeClr>
        </a:solidFill>
        <a:ln w="15875" cap="rnd" cmpd="sng" algn="ctr">
          <a:solidFill>
            <a:schemeClr val="accent1">
              <a:shade val="80000"/>
              <a:hueOff val="186893"/>
              <a:satOff val="-45"/>
              <a:lumOff val="20912"/>
              <a:alphaOff val="0"/>
            </a:schemeClr>
          </a:solidFill>
          <a:prstDash val="solid"/>
        </a:ln>
        <a:effectLst/>
      </dsp:spPr>
      <dsp:style>
        <a:lnRef idx="2">
          <a:scrgbClr r="0" g="0" b="0"/>
        </a:lnRef>
        <a:fillRef idx="1">
          <a:scrgbClr r="0" g="0" b="0"/>
        </a:fillRef>
        <a:effectRef idx="0">
          <a:scrgbClr r="0" g="0" b="0"/>
        </a:effectRef>
        <a:fontRef idx="minor"/>
      </dsp:style>
    </dsp:sp>
    <dsp:sp modelId="{FDC22BB1-035B-4486-BB5F-7E3EB56CA41F}">
      <dsp:nvSpPr>
        <dsp:cNvPr id="0" name=""/>
        <dsp:cNvSpPr/>
      </dsp:nvSpPr>
      <dsp:spPr>
        <a:xfrm>
          <a:off x="369633" y="4550786"/>
          <a:ext cx="9938720" cy="478863"/>
        </a:xfrm>
        <a:prstGeom prst="rect">
          <a:avLst/>
        </a:prstGeom>
        <a:solidFill>
          <a:schemeClr val="accent1">
            <a:shade val="80000"/>
            <a:hueOff val="224272"/>
            <a:satOff val="-54"/>
            <a:lumOff val="250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009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lumMod val="95000"/>
                  <a:lumOff val="5000"/>
                </a:schemeClr>
              </a:solidFill>
              <a:latin typeface="Californian FB" panose="0207040306080B030204" pitchFamily="18" charset="0"/>
            </a:rPr>
            <a:t>Dealing with the missing values(NAN values).</a:t>
          </a:r>
        </a:p>
      </dsp:txBody>
      <dsp:txXfrm>
        <a:off x="369633" y="4550786"/>
        <a:ext cx="9938720" cy="478863"/>
      </dsp:txXfrm>
    </dsp:sp>
    <dsp:sp modelId="{93F9834D-C231-41EF-8456-5E88CC215DFC}">
      <dsp:nvSpPr>
        <dsp:cNvPr id="0" name=""/>
        <dsp:cNvSpPr/>
      </dsp:nvSpPr>
      <dsp:spPr>
        <a:xfrm>
          <a:off x="70343" y="4490928"/>
          <a:ext cx="598579" cy="598579"/>
        </a:xfrm>
        <a:prstGeom prst="ellipse">
          <a:avLst/>
        </a:prstGeom>
        <a:solidFill>
          <a:schemeClr val="lt1">
            <a:hueOff val="0"/>
            <a:satOff val="0"/>
            <a:lumOff val="0"/>
            <a:alphaOff val="0"/>
          </a:schemeClr>
        </a:solidFill>
        <a:ln w="15875" cap="rnd" cmpd="sng" algn="ctr">
          <a:solidFill>
            <a:schemeClr val="accent1">
              <a:shade val="80000"/>
              <a:hueOff val="224272"/>
              <a:satOff val="-54"/>
              <a:lumOff val="250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9F277-CAA6-48E1-B7E9-C99F1CB7CBAF}">
      <dsp:nvSpPr>
        <dsp:cNvPr id="0" name=""/>
        <dsp:cNvSpPr/>
      </dsp:nvSpPr>
      <dsp:spPr>
        <a:xfrm>
          <a:off x="-5569418" y="-852646"/>
          <a:ext cx="6631143" cy="6631143"/>
        </a:xfrm>
        <a:prstGeom prst="blockArc">
          <a:avLst>
            <a:gd name="adj1" fmla="val 18900000"/>
            <a:gd name="adj2" fmla="val 2700000"/>
            <a:gd name="adj3" fmla="val 326"/>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9C0825-11ED-47C1-B31E-5B10F8AA0FE6}">
      <dsp:nvSpPr>
        <dsp:cNvPr id="0" name=""/>
        <dsp:cNvSpPr/>
      </dsp:nvSpPr>
      <dsp:spPr>
        <a:xfrm>
          <a:off x="555799" y="378699"/>
          <a:ext cx="9726978" cy="757792"/>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49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a:solidFill>
                <a:schemeClr val="tx1"/>
              </a:solidFill>
              <a:effectLst/>
              <a:latin typeface="Californian FB" panose="0207040306080B030204" pitchFamily="18" charset="0"/>
            </a:rPr>
            <a:t>Create a database from different data sources.</a:t>
          </a:r>
        </a:p>
      </dsp:txBody>
      <dsp:txXfrm>
        <a:off x="555799" y="378699"/>
        <a:ext cx="9726978" cy="757792"/>
      </dsp:txXfrm>
    </dsp:sp>
    <dsp:sp modelId="{F0AA6653-5933-45D3-A9E4-CBD5E555365E}">
      <dsp:nvSpPr>
        <dsp:cNvPr id="0" name=""/>
        <dsp:cNvSpPr/>
      </dsp:nvSpPr>
      <dsp:spPr>
        <a:xfrm>
          <a:off x="82178" y="283975"/>
          <a:ext cx="947241" cy="947241"/>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37A8FA-A452-4EF6-BBB2-8759FF567361}">
      <dsp:nvSpPr>
        <dsp:cNvPr id="0" name=""/>
        <dsp:cNvSpPr/>
      </dsp:nvSpPr>
      <dsp:spPr>
        <a:xfrm>
          <a:off x="990259" y="1515585"/>
          <a:ext cx="9292518" cy="757792"/>
        </a:xfrm>
        <a:prstGeom prst="rect">
          <a:avLst/>
        </a:prstGeom>
        <a:solidFill>
          <a:schemeClr val="accent1">
            <a:shade val="80000"/>
            <a:hueOff val="74757"/>
            <a:satOff val="-18"/>
            <a:lumOff val="836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49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dirty="0">
              <a:solidFill>
                <a:schemeClr val="tx1"/>
              </a:solidFill>
              <a:effectLst/>
              <a:latin typeface="Californian FB" panose="0207040306080B030204" pitchFamily="18" charset="0"/>
            </a:rPr>
            <a:t>Cleanse, rearrange, and restructure data.</a:t>
          </a:r>
        </a:p>
      </dsp:txBody>
      <dsp:txXfrm>
        <a:off x="990259" y="1515585"/>
        <a:ext cx="9292518" cy="757792"/>
      </dsp:txXfrm>
    </dsp:sp>
    <dsp:sp modelId="{953640A4-A159-4AB1-ADBA-7B4925040B0D}">
      <dsp:nvSpPr>
        <dsp:cNvPr id="0" name=""/>
        <dsp:cNvSpPr/>
      </dsp:nvSpPr>
      <dsp:spPr>
        <a:xfrm>
          <a:off x="516638" y="1420861"/>
          <a:ext cx="947241" cy="947241"/>
        </a:xfrm>
        <a:prstGeom prst="ellipse">
          <a:avLst/>
        </a:prstGeom>
        <a:solidFill>
          <a:schemeClr val="lt1">
            <a:hueOff val="0"/>
            <a:satOff val="0"/>
            <a:lumOff val="0"/>
            <a:alphaOff val="0"/>
          </a:schemeClr>
        </a:solidFill>
        <a:ln w="15875" cap="rnd" cmpd="sng" algn="ctr">
          <a:solidFill>
            <a:schemeClr val="accent1">
              <a:shade val="80000"/>
              <a:hueOff val="74757"/>
              <a:satOff val="-18"/>
              <a:lumOff val="8365"/>
              <a:alphaOff val="0"/>
            </a:schemeClr>
          </a:solidFill>
          <a:prstDash val="solid"/>
        </a:ln>
        <a:effectLst/>
      </dsp:spPr>
      <dsp:style>
        <a:lnRef idx="2">
          <a:scrgbClr r="0" g="0" b="0"/>
        </a:lnRef>
        <a:fillRef idx="1">
          <a:scrgbClr r="0" g="0" b="0"/>
        </a:fillRef>
        <a:effectRef idx="0">
          <a:scrgbClr r="0" g="0" b="0"/>
        </a:effectRef>
        <a:fontRef idx="minor"/>
      </dsp:style>
    </dsp:sp>
    <dsp:sp modelId="{92087237-40D9-40CE-A7EC-97DB25BA180C}">
      <dsp:nvSpPr>
        <dsp:cNvPr id="0" name=""/>
        <dsp:cNvSpPr/>
      </dsp:nvSpPr>
      <dsp:spPr>
        <a:xfrm>
          <a:off x="990259" y="2652472"/>
          <a:ext cx="9292518" cy="757792"/>
        </a:xfrm>
        <a:prstGeom prst="rect">
          <a:avLst/>
        </a:prstGeom>
        <a:solidFill>
          <a:schemeClr val="accent1">
            <a:shade val="80000"/>
            <a:hueOff val="149515"/>
            <a:satOff val="-36"/>
            <a:lumOff val="1673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49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a:solidFill>
                <a:schemeClr val="tx1"/>
              </a:solidFill>
              <a:effectLst/>
              <a:latin typeface="Californian FB" panose="0207040306080B030204" pitchFamily="18" charset="0"/>
            </a:rPr>
            <a:t>Combine, merge, and remove information based on requirements.</a:t>
          </a:r>
        </a:p>
      </dsp:txBody>
      <dsp:txXfrm>
        <a:off x="990259" y="2652472"/>
        <a:ext cx="9292518" cy="757792"/>
      </dsp:txXfrm>
    </dsp:sp>
    <dsp:sp modelId="{5D886936-14B2-4A59-81FA-5C6F4F9A9205}">
      <dsp:nvSpPr>
        <dsp:cNvPr id="0" name=""/>
        <dsp:cNvSpPr/>
      </dsp:nvSpPr>
      <dsp:spPr>
        <a:xfrm>
          <a:off x="516638" y="2557748"/>
          <a:ext cx="947241" cy="947241"/>
        </a:xfrm>
        <a:prstGeom prst="ellipse">
          <a:avLst/>
        </a:prstGeom>
        <a:solidFill>
          <a:schemeClr val="lt1">
            <a:hueOff val="0"/>
            <a:satOff val="0"/>
            <a:lumOff val="0"/>
            <a:alphaOff val="0"/>
          </a:schemeClr>
        </a:solidFill>
        <a:ln w="15875" cap="rnd" cmpd="sng" algn="ctr">
          <a:solidFill>
            <a:schemeClr val="accent1">
              <a:shade val="80000"/>
              <a:hueOff val="149515"/>
              <a:satOff val="-36"/>
              <a:lumOff val="16730"/>
              <a:alphaOff val="0"/>
            </a:schemeClr>
          </a:solidFill>
          <a:prstDash val="solid"/>
        </a:ln>
        <a:effectLst/>
      </dsp:spPr>
      <dsp:style>
        <a:lnRef idx="2">
          <a:scrgbClr r="0" g="0" b="0"/>
        </a:lnRef>
        <a:fillRef idx="1">
          <a:scrgbClr r="0" g="0" b="0"/>
        </a:fillRef>
        <a:effectRef idx="0">
          <a:scrgbClr r="0" g="0" b="0"/>
        </a:effectRef>
        <a:fontRef idx="minor"/>
      </dsp:style>
    </dsp:sp>
    <dsp:sp modelId="{FF3ED383-8DB3-4A70-AB6C-67DEEF4AE354}">
      <dsp:nvSpPr>
        <dsp:cNvPr id="0" name=""/>
        <dsp:cNvSpPr/>
      </dsp:nvSpPr>
      <dsp:spPr>
        <a:xfrm>
          <a:off x="555799" y="3789358"/>
          <a:ext cx="9726978" cy="757792"/>
        </a:xfrm>
        <a:prstGeom prst="rect">
          <a:avLst/>
        </a:prstGeom>
        <a:solidFill>
          <a:schemeClr val="accent1">
            <a:shade val="80000"/>
            <a:hueOff val="224272"/>
            <a:satOff val="-54"/>
            <a:lumOff val="250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498" tIns="73660" rIns="73660" bIns="73660" numCol="1" spcCol="1270" anchor="ctr" anchorCtr="0">
          <a:noAutofit/>
        </a:bodyPr>
        <a:lstStyle/>
        <a:p>
          <a:pPr marL="0" lvl="0" indent="0" algn="l" defTabSz="1289050">
            <a:lnSpc>
              <a:spcPct val="90000"/>
            </a:lnSpc>
            <a:spcBef>
              <a:spcPct val="0"/>
            </a:spcBef>
            <a:spcAft>
              <a:spcPct val="35000"/>
            </a:spcAft>
            <a:buNone/>
          </a:pPr>
          <a:r>
            <a:rPr lang="en-US" sz="2900" b="0" kern="1200">
              <a:solidFill>
                <a:schemeClr val="tx1"/>
              </a:solidFill>
              <a:effectLst/>
              <a:latin typeface="Californian FB" panose="0207040306080B030204" pitchFamily="18" charset="0"/>
            </a:rPr>
            <a:t>Acquire insights by conducting data analysis and use the derived information to make better business decisions.</a:t>
          </a:r>
        </a:p>
      </dsp:txBody>
      <dsp:txXfrm>
        <a:off x="555799" y="3789358"/>
        <a:ext cx="9726978" cy="757792"/>
      </dsp:txXfrm>
    </dsp:sp>
    <dsp:sp modelId="{F46BF278-3003-4A21-AF2E-EC2AE329863C}">
      <dsp:nvSpPr>
        <dsp:cNvPr id="0" name=""/>
        <dsp:cNvSpPr/>
      </dsp:nvSpPr>
      <dsp:spPr>
        <a:xfrm>
          <a:off x="82178" y="3694634"/>
          <a:ext cx="947241" cy="947241"/>
        </a:xfrm>
        <a:prstGeom prst="ellipse">
          <a:avLst/>
        </a:prstGeom>
        <a:solidFill>
          <a:schemeClr val="lt1">
            <a:hueOff val="0"/>
            <a:satOff val="0"/>
            <a:lumOff val="0"/>
            <a:alphaOff val="0"/>
          </a:schemeClr>
        </a:solidFill>
        <a:ln w="15875" cap="rnd" cmpd="sng" algn="ctr">
          <a:solidFill>
            <a:schemeClr val="accent1">
              <a:shade val="80000"/>
              <a:hueOff val="224272"/>
              <a:satOff val="-54"/>
              <a:lumOff val="250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0A7F2-EB0C-4B69-A5A2-E92E31053FAC}">
      <dsp:nvSpPr>
        <dsp:cNvPr id="0" name=""/>
        <dsp:cNvSpPr/>
      </dsp:nvSpPr>
      <dsp:spPr>
        <a:xfrm>
          <a:off x="-5358411" y="-820567"/>
          <a:ext cx="6380482" cy="6380482"/>
        </a:xfrm>
        <a:prstGeom prst="blockArc">
          <a:avLst>
            <a:gd name="adj1" fmla="val 18900000"/>
            <a:gd name="adj2" fmla="val 2700000"/>
            <a:gd name="adj3" fmla="val 339"/>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E7655-0B69-4D3A-AACA-FE5A4E7AEBFD}">
      <dsp:nvSpPr>
        <dsp:cNvPr id="0" name=""/>
        <dsp:cNvSpPr/>
      </dsp:nvSpPr>
      <dsp:spPr>
        <a:xfrm>
          <a:off x="535096" y="364360"/>
          <a:ext cx="9607266" cy="729101"/>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872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tx1"/>
              </a:solidFill>
              <a:latin typeface="Californian FB" panose="0207040306080B030204" pitchFamily="18" charset="0"/>
            </a:rPr>
            <a:t>Accessing the dataset.</a:t>
          </a:r>
        </a:p>
      </dsp:txBody>
      <dsp:txXfrm>
        <a:off x="535096" y="364360"/>
        <a:ext cx="9607266" cy="729101"/>
      </dsp:txXfrm>
    </dsp:sp>
    <dsp:sp modelId="{ED88918A-6B88-44F6-A0F3-3EC5BCD4A163}">
      <dsp:nvSpPr>
        <dsp:cNvPr id="0" name=""/>
        <dsp:cNvSpPr/>
      </dsp:nvSpPr>
      <dsp:spPr>
        <a:xfrm>
          <a:off x="79408" y="273223"/>
          <a:ext cx="911376" cy="911376"/>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9FC9F5-860B-4A90-A1F3-2EF5DF9D6F33}">
      <dsp:nvSpPr>
        <dsp:cNvPr id="0" name=""/>
        <dsp:cNvSpPr/>
      </dsp:nvSpPr>
      <dsp:spPr>
        <a:xfrm>
          <a:off x="953106" y="1458202"/>
          <a:ext cx="9189256" cy="729101"/>
        </a:xfrm>
        <a:prstGeom prst="rect">
          <a:avLst/>
        </a:prstGeom>
        <a:solidFill>
          <a:schemeClr val="accent1">
            <a:shade val="80000"/>
            <a:hueOff val="74757"/>
            <a:satOff val="-18"/>
            <a:lumOff val="836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872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tx1"/>
              </a:solidFill>
              <a:latin typeface="Californian FB" panose="0207040306080B030204" pitchFamily="18" charset="0"/>
            </a:rPr>
            <a:t>Identifying the variable that needs to be analyzed.</a:t>
          </a:r>
        </a:p>
      </dsp:txBody>
      <dsp:txXfrm>
        <a:off x="953106" y="1458202"/>
        <a:ext cx="9189256" cy="729101"/>
      </dsp:txXfrm>
    </dsp:sp>
    <dsp:sp modelId="{D7A1B3B5-893C-4692-A281-305ACBF4BBAE}">
      <dsp:nvSpPr>
        <dsp:cNvPr id="0" name=""/>
        <dsp:cNvSpPr/>
      </dsp:nvSpPr>
      <dsp:spPr>
        <a:xfrm>
          <a:off x="497418" y="1367064"/>
          <a:ext cx="911376" cy="911376"/>
        </a:xfrm>
        <a:prstGeom prst="ellipse">
          <a:avLst/>
        </a:prstGeom>
        <a:solidFill>
          <a:schemeClr val="lt1">
            <a:hueOff val="0"/>
            <a:satOff val="0"/>
            <a:lumOff val="0"/>
            <a:alphaOff val="0"/>
          </a:schemeClr>
        </a:solidFill>
        <a:ln w="15875" cap="rnd" cmpd="sng" algn="ctr">
          <a:solidFill>
            <a:schemeClr val="accent1">
              <a:shade val="80000"/>
              <a:hueOff val="74757"/>
              <a:satOff val="-18"/>
              <a:lumOff val="8365"/>
              <a:alphaOff val="0"/>
            </a:schemeClr>
          </a:solidFill>
          <a:prstDash val="solid"/>
        </a:ln>
        <a:effectLst/>
      </dsp:spPr>
      <dsp:style>
        <a:lnRef idx="2">
          <a:scrgbClr r="0" g="0" b="0"/>
        </a:lnRef>
        <a:fillRef idx="1">
          <a:scrgbClr r="0" g="0" b="0"/>
        </a:fillRef>
        <a:effectRef idx="0">
          <a:scrgbClr r="0" g="0" b="0"/>
        </a:effectRef>
        <a:fontRef idx="minor"/>
      </dsp:style>
    </dsp:sp>
    <dsp:sp modelId="{65F43D9A-A91F-4A7F-B0D8-19D71C304761}">
      <dsp:nvSpPr>
        <dsp:cNvPr id="0" name=""/>
        <dsp:cNvSpPr/>
      </dsp:nvSpPr>
      <dsp:spPr>
        <a:xfrm>
          <a:off x="953106" y="2552043"/>
          <a:ext cx="9189256" cy="729101"/>
        </a:xfrm>
        <a:prstGeom prst="rect">
          <a:avLst/>
        </a:prstGeom>
        <a:solidFill>
          <a:schemeClr val="accent1">
            <a:shade val="80000"/>
            <a:hueOff val="149515"/>
            <a:satOff val="-36"/>
            <a:lumOff val="1673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872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0" kern="1200" dirty="0">
              <a:solidFill>
                <a:schemeClr val="tx1"/>
              </a:solidFill>
              <a:latin typeface="Californian FB" panose="0207040306080B030204" pitchFamily="18" charset="0"/>
            </a:rPr>
            <a:t> To Analyze One Variable.</a:t>
          </a:r>
          <a:endParaRPr lang="en-US" sz="2900" kern="1200" dirty="0">
            <a:solidFill>
              <a:schemeClr val="tx1"/>
            </a:solidFill>
            <a:latin typeface="Californian FB" panose="0207040306080B030204" pitchFamily="18" charset="0"/>
          </a:endParaRPr>
        </a:p>
      </dsp:txBody>
      <dsp:txXfrm>
        <a:off x="953106" y="2552043"/>
        <a:ext cx="9189256" cy="729101"/>
      </dsp:txXfrm>
    </dsp:sp>
    <dsp:sp modelId="{C0793EF8-142C-4835-9E80-CBC43D68314A}">
      <dsp:nvSpPr>
        <dsp:cNvPr id="0" name=""/>
        <dsp:cNvSpPr/>
      </dsp:nvSpPr>
      <dsp:spPr>
        <a:xfrm>
          <a:off x="497418" y="2460905"/>
          <a:ext cx="911376" cy="911376"/>
        </a:xfrm>
        <a:prstGeom prst="ellipse">
          <a:avLst/>
        </a:prstGeom>
        <a:solidFill>
          <a:schemeClr val="lt1">
            <a:hueOff val="0"/>
            <a:satOff val="0"/>
            <a:lumOff val="0"/>
            <a:alphaOff val="0"/>
          </a:schemeClr>
        </a:solidFill>
        <a:ln w="15875" cap="rnd" cmpd="sng" algn="ctr">
          <a:solidFill>
            <a:schemeClr val="accent1">
              <a:shade val="80000"/>
              <a:hueOff val="149515"/>
              <a:satOff val="-36"/>
              <a:lumOff val="16730"/>
              <a:alphaOff val="0"/>
            </a:schemeClr>
          </a:solidFill>
          <a:prstDash val="solid"/>
        </a:ln>
        <a:effectLst/>
      </dsp:spPr>
      <dsp:style>
        <a:lnRef idx="2">
          <a:scrgbClr r="0" g="0" b="0"/>
        </a:lnRef>
        <a:fillRef idx="1">
          <a:scrgbClr r="0" g="0" b="0"/>
        </a:fillRef>
        <a:effectRef idx="0">
          <a:scrgbClr r="0" g="0" b="0"/>
        </a:effectRef>
        <a:fontRef idx="minor"/>
      </dsp:style>
    </dsp:sp>
    <dsp:sp modelId="{2EE22ABE-2F57-40D7-B3CA-3ED047F420C7}">
      <dsp:nvSpPr>
        <dsp:cNvPr id="0" name=""/>
        <dsp:cNvSpPr/>
      </dsp:nvSpPr>
      <dsp:spPr>
        <a:xfrm>
          <a:off x="535096" y="3689426"/>
          <a:ext cx="9607266" cy="729101"/>
        </a:xfrm>
        <a:prstGeom prst="rect">
          <a:avLst/>
        </a:prstGeom>
        <a:solidFill>
          <a:schemeClr val="accent1">
            <a:shade val="80000"/>
            <a:hueOff val="224272"/>
            <a:satOff val="-54"/>
            <a:lumOff val="250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8724"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solidFill>
                <a:schemeClr val="tx1"/>
              </a:solidFill>
              <a:latin typeface="Californian FB" panose="0207040306080B030204" pitchFamily="18" charset="0"/>
            </a:rPr>
            <a:t>Find patterns.</a:t>
          </a:r>
          <a:endParaRPr lang="en-US" sz="2900" kern="1200" dirty="0">
            <a:solidFill>
              <a:schemeClr val="tx1"/>
            </a:solidFill>
            <a:latin typeface="Californian FB" panose="0207040306080B030204" pitchFamily="18" charset="0"/>
          </a:endParaRPr>
        </a:p>
      </dsp:txBody>
      <dsp:txXfrm>
        <a:off x="535096" y="3689426"/>
        <a:ext cx="9607266" cy="729101"/>
      </dsp:txXfrm>
    </dsp:sp>
    <dsp:sp modelId="{82B10784-6F25-4C19-84C0-3699A75D2513}">
      <dsp:nvSpPr>
        <dsp:cNvPr id="0" name=""/>
        <dsp:cNvSpPr/>
      </dsp:nvSpPr>
      <dsp:spPr>
        <a:xfrm>
          <a:off x="79408" y="3554747"/>
          <a:ext cx="911376" cy="911376"/>
        </a:xfrm>
        <a:prstGeom prst="ellipse">
          <a:avLst/>
        </a:prstGeom>
        <a:solidFill>
          <a:schemeClr val="lt1">
            <a:hueOff val="0"/>
            <a:satOff val="0"/>
            <a:lumOff val="0"/>
            <a:alphaOff val="0"/>
          </a:schemeClr>
        </a:solidFill>
        <a:ln w="15875" cap="rnd" cmpd="sng" algn="ctr">
          <a:solidFill>
            <a:schemeClr val="accent1">
              <a:shade val="80000"/>
              <a:hueOff val="224272"/>
              <a:satOff val="-54"/>
              <a:lumOff val="250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0A7F2-EB0C-4B69-A5A2-E92E31053FAC}">
      <dsp:nvSpPr>
        <dsp:cNvPr id="0" name=""/>
        <dsp:cNvSpPr/>
      </dsp:nvSpPr>
      <dsp:spPr>
        <a:xfrm>
          <a:off x="-6837098" y="-1045367"/>
          <a:ext cx="8137056" cy="8137056"/>
        </a:xfrm>
        <a:prstGeom prst="blockArc">
          <a:avLst>
            <a:gd name="adj1" fmla="val 18900000"/>
            <a:gd name="adj2" fmla="val 2700000"/>
            <a:gd name="adj3" fmla="val 265"/>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3E7655-0B69-4D3A-AACA-FE5A4E7AEBFD}">
      <dsp:nvSpPr>
        <dsp:cNvPr id="0" name=""/>
        <dsp:cNvSpPr/>
      </dsp:nvSpPr>
      <dsp:spPr>
        <a:xfrm>
          <a:off x="567716" y="377774"/>
          <a:ext cx="9554003" cy="756032"/>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10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Californian FB" panose="0207040306080B030204" pitchFamily="18" charset="0"/>
            </a:rPr>
            <a:t>Accessing the dataset.</a:t>
          </a:r>
        </a:p>
      </dsp:txBody>
      <dsp:txXfrm>
        <a:off x="567716" y="377774"/>
        <a:ext cx="9554003" cy="756032"/>
      </dsp:txXfrm>
    </dsp:sp>
    <dsp:sp modelId="{ED88918A-6B88-44F6-A0F3-3EC5BCD4A163}">
      <dsp:nvSpPr>
        <dsp:cNvPr id="0" name=""/>
        <dsp:cNvSpPr/>
      </dsp:nvSpPr>
      <dsp:spPr>
        <a:xfrm>
          <a:off x="95196" y="283270"/>
          <a:ext cx="945040" cy="945040"/>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9FC9F5-860B-4A90-A1F3-2EF5DF9D6F33}">
      <dsp:nvSpPr>
        <dsp:cNvPr id="0" name=""/>
        <dsp:cNvSpPr/>
      </dsp:nvSpPr>
      <dsp:spPr>
        <a:xfrm>
          <a:off x="1109467" y="1511459"/>
          <a:ext cx="9012253" cy="756032"/>
        </a:xfrm>
        <a:prstGeom prst="rect">
          <a:avLst/>
        </a:prstGeom>
        <a:solidFill>
          <a:schemeClr val="accent1">
            <a:shade val="80000"/>
            <a:hueOff val="56068"/>
            <a:satOff val="-13"/>
            <a:lumOff val="627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10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Californian FB" panose="0207040306080B030204" pitchFamily="18" charset="0"/>
            </a:rPr>
            <a:t>Identifying the target variable that needs to be analyzed by other variables.</a:t>
          </a:r>
        </a:p>
      </dsp:txBody>
      <dsp:txXfrm>
        <a:off x="1109467" y="1511459"/>
        <a:ext cx="9012253" cy="756032"/>
      </dsp:txXfrm>
    </dsp:sp>
    <dsp:sp modelId="{D7A1B3B5-893C-4692-A281-305ACBF4BBAE}">
      <dsp:nvSpPr>
        <dsp:cNvPr id="0" name=""/>
        <dsp:cNvSpPr/>
      </dsp:nvSpPr>
      <dsp:spPr>
        <a:xfrm>
          <a:off x="636947" y="1416955"/>
          <a:ext cx="945040" cy="945040"/>
        </a:xfrm>
        <a:prstGeom prst="ellipse">
          <a:avLst/>
        </a:prstGeom>
        <a:solidFill>
          <a:schemeClr val="lt1">
            <a:hueOff val="0"/>
            <a:satOff val="0"/>
            <a:lumOff val="0"/>
            <a:alphaOff val="0"/>
          </a:schemeClr>
        </a:solidFill>
        <a:ln w="15875" cap="rnd" cmpd="sng" algn="ctr">
          <a:solidFill>
            <a:schemeClr val="accent1">
              <a:shade val="80000"/>
              <a:hueOff val="56068"/>
              <a:satOff val="-13"/>
              <a:lumOff val="6274"/>
              <a:alphaOff val="0"/>
            </a:schemeClr>
          </a:solidFill>
          <a:prstDash val="solid"/>
        </a:ln>
        <a:effectLst/>
      </dsp:spPr>
      <dsp:style>
        <a:lnRef idx="2">
          <a:scrgbClr r="0" g="0" b="0"/>
        </a:lnRef>
        <a:fillRef idx="1">
          <a:scrgbClr r="0" g="0" b="0"/>
        </a:fillRef>
        <a:effectRef idx="0">
          <a:scrgbClr r="0" g="0" b="0"/>
        </a:effectRef>
        <a:fontRef idx="minor"/>
      </dsp:style>
    </dsp:sp>
    <dsp:sp modelId="{65F43D9A-A91F-4A7F-B0D8-19D71C304761}">
      <dsp:nvSpPr>
        <dsp:cNvPr id="0" name=""/>
        <dsp:cNvSpPr/>
      </dsp:nvSpPr>
      <dsp:spPr>
        <a:xfrm>
          <a:off x="1275741" y="2645144"/>
          <a:ext cx="8845979" cy="756032"/>
        </a:xfrm>
        <a:prstGeom prst="rect">
          <a:avLst/>
        </a:prstGeom>
        <a:solidFill>
          <a:schemeClr val="accent1">
            <a:shade val="80000"/>
            <a:hueOff val="112136"/>
            <a:satOff val="-27"/>
            <a:lumOff val="1254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10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i="0" kern="1200" dirty="0">
              <a:solidFill>
                <a:schemeClr val="tx1"/>
              </a:solidFill>
              <a:latin typeface="Californian FB" panose="0207040306080B030204" pitchFamily="18" charset="0"/>
            </a:rPr>
            <a:t> To Analyze </a:t>
          </a:r>
          <a:r>
            <a:rPr lang="en-US" sz="2400" kern="1200" dirty="0">
              <a:solidFill>
                <a:schemeClr val="tx1"/>
              </a:solidFill>
              <a:latin typeface="Californian FB" panose="0207040306080B030204" pitchFamily="18" charset="0"/>
            </a:rPr>
            <a:t>simultaneous examination of two variables </a:t>
          </a:r>
          <a:r>
            <a:rPr lang="en-IN" sz="2400" kern="1200" dirty="0">
              <a:solidFill>
                <a:schemeClr val="tx1"/>
              </a:solidFill>
              <a:latin typeface="Californian FB" panose="0207040306080B030204" pitchFamily="18" charset="0"/>
            </a:rPr>
            <a:t>to </a:t>
          </a:r>
          <a:r>
            <a:rPr lang="en-US" sz="2400" kern="1200" dirty="0">
              <a:solidFill>
                <a:schemeClr val="tx1"/>
              </a:solidFill>
              <a:latin typeface="Californian FB" panose="0207040306080B030204" pitchFamily="18" charset="0"/>
            </a:rPr>
            <a:t>understand the relationships between them</a:t>
          </a:r>
          <a:r>
            <a:rPr lang="en-US" sz="2400" i="0" kern="1200" dirty="0">
              <a:solidFill>
                <a:schemeClr val="tx1"/>
              </a:solidFill>
              <a:latin typeface="Californian FB" panose="0207040306080B030204" pitchFamily="18" charset="0"/>
            </a:rPr>
            <a:t>.</a:t>
          </a:r>
          <a:endParaRPr lang="en-US" sz="2400" kern="1200" dirty="0">
            <a:solidFill>
              <a:schemeClr val="tx1"/>
            </a:solidFill>
            <a:latin typeface="Californian FB" panose="0207040306080B030204" pitchFamily="18" charset="0"/>
          </a:endParaRPr>
        </a:p>
      </dsp:txBody>
      <dsp:txXfrm>
        <a:off x="1275741" y="2645144"/>
        <a:ext cx="8845979" cy="756032"/>
      </dsp:txXfrm>
    </dsp:sp>
    <dsp:sp modelId="{C0793EF8-142C-4835-9E80-CBC43D68314A}">
      <dsp:nvSpPr>
        <dsp:cNvPr id="0" name=""/>
        <dsp:cNvSpPr/>
      </dsp:nvSpPr>
      <dsp:spPr>
        <a:xfrm>
          <a:off x="803221" y="2550640"/>
          <a:ext cx="945040" cy="945040"/>
        </a:xfrm>
        <a:prstGeom prst="ellipse">
          <a:avLst/>
        </a:prstGeom>
        <a:solidFill>
          <a:schemeClr val="lt1">
            <a:hueOff val="0"/>
            <a:satOff val="0"/>
            <a:lumOff val="0"/>
            <a:alphaOff val="0"/>
          </a:schemeClr>
        </a:solidFill>
        <a:ln w="15875" cap="rnd" cmpd="sng" algn="ctr">
          <a:solidFill>
            <a:schemeClr val="accent1">
              <a:shade val="80000"/>
              <a:hueOff val="112136"/>
              <a:satOff val="-27"/>
              <a:lumOff val="12548"/>
              <a:alphaOff val="0"/>
            </a:schemeClr>
          </a:solidFill>
          <a:prstDash val="solid"/>
        </a:ln>
        <a:effectLst/>
      </dsp:spPr>
      <dsp:style>
        <a:lnRef idx="2">
          <a:scrgbClr r="0" g="0" b="0"/>
        </a:lnRef>
        <a:fillRef idx="1">
          <a:scrgbClr r="0" g="0" b="0"/>
        </a:fillRef>
        <a:effectRef idx="0">
          <a:scrgbClr r="0" g="0" b="0"/>
        </a:effectRef>
        <a:fontRef idx="minor"/>
      </dsp:style>
    </dsp:sp>
    <dsp:sp modelId="{282BB53D-75A4-4E6B-A533-45E4FCBED57C}">
      <dsp:nvSpPr>
        <dsp:cNvPr id="0" name=""/>
        <dsp:cNvSpPr/>
      </dsp:nvSpPr>
      <dsp:spPr>
        <a:xfrm>
          <a:off x="1109467" y="3778830"/>
          <a:ext cx="9012253" cy="756032"/>
        </a:xfrm>
        <a:prstGeom prst="rect">
          <a:avLst/>
        </a:prstGeom>
        <a:solidFill>
          <a:schemeClr val="accent1">
            <a:shade val="80000"/>
            <a:hueOff val="168204"/>
            <a:satOff val="-40"/>
            <a:lumOff val="1882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10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Californian FB" panose="0207040306080B030204" pitchFamily="18" charset="0"/>
            </a:rPr>
            <a:t>It often involves statistical tests such as t-tests or chi-square tests to determine the significance of observed relationships.</a:t>
          </a:r>
        </a:p>
      </dsp:txBody>
      <dsp:txXfrm>
        <a:off x="1109467" y="3778830"/>
        <a:ext cx="9012253" cy="756032"/>
      </dsp:txXfrm>
    </dsp:sp>
    <dsp:sp modelId="{D62C24B0-BDEF-4899-8CD2-B2AD114B061F}">
      <dsp:nvSpPr>
        <dsp:cNvPr id="0" name=""/>
        <dsp:cNvSpPr/>
      </dsp:nvSpPr>
      <dsp:spPr>
        <a:xfrm>
          <a:off x="636947" y="3684326"/>
          <a:ext cx="945040" cy="945040"/>
        </a:xfrm>
        <a:prstGeom prst="ellipse">
          <a:avLst/>
        </a:prstGeom>
        <a:solidFill>
          <a:schemeClr val="lt1">
            <a:hueOff val="0"/>
            <a:satOff val="0"/>
            <a:lumOff val="0"/>
            <a:alphaOff val="0"/>
          </a:schemeClr>
        </a:solidFill>
        <a:ln w="15875" cap="rnd" cmpd="sng" algn="ctr">
          <a:solidFill>
            <a:schemeClr val="accent1">
              <a:shade val="80000"/>
              <a:hueOff val="168204"/>
              <a:satOff val="-40"/>
              <a:lumOff val="18821"/>
              <a:alphaOff val="0"/>
            </a:schemeClr>
          </a:solidFill>
          <a:prstDash val="solid"/>
        </a:ln>
        <a:effectLst/>
      </dsp:spPr>
      <dsp:style>
        <a:lnRef idx="2">
          <a:scrgbClr r="0" g="0" b="0"/>
        </a:lnRef>
        <a:fillRef idx="1">
          <a:scrgbClr r="0" g="0" b="0"/>
        </a:fillRef>
        <a:effectRef idx="0">
          <a:scrgbClr r="0" g="0" b="0"/>
        </a:effectRef>
        <a:fontRef idx="minor"/>
      </dsp:style>
    </dsp:sp>
    <dsp:sp modelId="{BC181396-95DF-496F-86F7-78298C69C389}">
      <dsp:nvSpPr>
        <dsp:cNvPr id="0" name=""/>
        <dsp:cNvSpPr/>
      </dsp:nvSpPr>
      <dsp:spPr>
        <a:xfrm>
          <a:off x="567716" y="4912515"/>
          <a:ext cx="9554003" cy="756032"/>
        </a:xfrm>
        <a:prstGeom prst="rect">
          <a:avLst/>
        </a:prstGeom>
        <a:solidFill>
          <a:schemeClr val="accent1">
            <a:shade val="80000"/>
            <a:hueOff val="224272"/>
            <a:satOff val="-54"/>
            <a:lumOff val="250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10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Californian FB" panose="0207040306080B030204" pitchFamily="18" charset="0"/>
            </a:rPr>
            <a:t>Through statistical tests, Enhancing the interpretability and reliability of the findings.</a:t>
          </a:r>
        </a:p>
      </dsp:txBody>
      <dsp:txXfrm>
        <a:off x="567716" y="4912515"/>
        <a:ext cx="9554003" cy="756032"/>
      </dsp:txXfrm>
    </dsp:sp>
    <dsp:sp modelId="{61087102-5848-47B5-B2CB-D06E5599DF9A}">
      <dsp:nvSpPr>
        <dsp:cNvPr id="0" name=""/>
        <dsp:cNvSpPr/>
      </dsp:nvSpPr>
      <dsp:spPr>
        <a:xfrm>
          <a:off x="95196" y="4818011"/>
          <a:ext cx="945040" cy="945040"/>
        </a:xfrm>
        <a:prstGeom prst="ellipse">
          <a:avLst/>
        </a:prstGeom>
        <a:solidFill>
          <a:schemeClr val="lt1">
            <a:hueOff val="0"/>
            <a:satOff val="0"/>
            <a:lumOff val="0"/>
            <a:alphaOff val="0"/>
          </a:schemeClr>
        </a:solidFill>
        <a:ln w="15875" cap="rnd" cmpd="sng" algn="ctr">
          <a:solidFill>
            <a:schemeClr val="accent1">
              <a:shade val="80000"/>
              <a:hueOff val="224272"/>
              <a:satOff val="-54"/>
              <a:lumOff val="250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ED1B8-019C-4895-8F93-DF10CB4A06E5}">
      <dsp:nvSpPr>
        <dsp:cNvPr id="0" name=""/>
        <dsp:cNvSpPr/>
      </dsp:nvSpPr>
      <dsp:spPr>
        <a:xfrm>
          <a:off x="-5395976" y="-826278"/>
          <a:ext cx="6425107" cy="6425107"/>
        </a:xfrm>
        <a:prstGeom prst="blockArc">
          <a:avLst>
            <a:gd name="adj1" fmla="val 18900000"/>
            <a:gd name="adj2" fmla="val 2700000"/>
            <a:gd name="adj3" fmla="val 336"/>
          </a:avLst>
        </a:prstGeom>
        <a:noFill/>
        <a:ln w="15875" cap="rnd"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D7F3FF-9D6A-45C5-8069-BB0E4345503E}">
      <dsp:nvSpPr>
        <dsp:cNvPr id="0" name=""/>
        <dsp:cNvSpPr/>
      </dsp:nvSpPr>
      <dsp:spPr>
        <a:xfrm>
          <a:off x="450012" y="298188"/>
          <a:ext cx="9175214" cy="596759"/>
        </a:xfrm>
        <a:prstGeom prst="rect">
          <a:avLst/>
        </a:prstGeom>
        <a:solidFill>
          <a:schemeClr val="accent1">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67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i="0" kern="1200">
              <a:solidFill>
                <a:schemeClr val="tx1">
                  <a:lumMod val="95000"/>
                  <a:lumOff val="5000"/>
                </a:schemeClr>
              </a:solidFill>
              <a:latin typeface="Californian FB" panose="0207040306080B030204" pitchFamily="18" charset="0"/>
            </a:rPr>
            <a:t>Develop your hypothesis:</a:t>
          </a:r>
          <a:endParaRPr lang="en-US" sz="2800" kern="1200">
            <a:solidFill>
              <a:schemeClr val="tx1">
                <a:lumMod val="95000"/>
                <a:lumOff val="5000"/>
              </a:schemeClr>
            </a:solidFill>
            <a:latin typeface="Californian FB" panose="0207040306080B030204" pitchFamily="18" charset="0"/>
          </a:endParaRPr>
        </a:p>
      </dsp:txBody>
      <dsp:txXfrm>
        <a:off x="450012" y="298188"/>
        <a:ext cx="9175214" cy="596759"/>
      </dsp:txXfrm>
    </dsp:sp>
    <dsp:sp modelId="{3EA777EF-5997-408C-B8EA-57B8C3C19A8E}">
      <dsp:nvSpPr>
        <dsp:cNvPr id="0" name=""/>
        <dsp:cNvSpPr/>
      </dsp:nvSpPr>
      <dsp:spPr>
        <a:xfrm>
          <a:off x="77037" y="223593"/>
          <a:ext cx="745949" cy="745949"/>
        </a:xfrm>
        <a:prstGeom prst="ellipse">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5551CD-C9F4-49AE-9140-FDCA0D558897}">
      <dsp:nvSpPr>
        <dsp:cNvPr id="0" name=""/>
        <dsp:cNvSpPr/>
      </dsp:nvSpPr>
      <dsp:spPr>
        <a:xfrm>
          <a:off x="877633" y="1193042"/>
          <a:ext cx="8747593" cy="596759"/>
        </a:xfrm>
        <a:prstGeom prst="rect">
          <a:avLst/>
        </a:prstGeom>
        <a:solidFill>
          <a:schemeClr val="accent1">
            <a:shade val="80000"/>
            <a:hueOff val="56068"/>
            <a:satOff val="-13"/>
            <a:lumOff val="627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67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i="0" kern="1200">
              <a:solidFill>
                <a:schemeClr val="tx1">
                  <a:lumMod val="95000"/>
                  <a:lumOff val="5000"/>
                </a:schemeClr>
              </a:solidFill>
              <a:latin typeface="Californian FB" panose="0207040306080B030204" pitchFamily="18" charset="0"/>
            </a:rPr>
            <a:t>a) Null hypothesis (what you want to reject).</a:t>
          </a:r>
          <a:endParaRPr lang="en-US" sz="2800" kern="1200">
            <a:solidFill>
              <a:schemeClr val="tx1">
                <a:lumMod val="95000"/>
                <a:lumOff val="5000"/>
              </a:schemeClr>
            </a:solidFill>
            <a:latin typeface="Californian FB" panose="0207040306080B030204" pitchFamily="18" charset="0"/>
          </a:endParaRPr>
        </a:p>
      </dsp:txBody>
      <dsp:txXfrm>
        <a:off x="877633" y="1193042"/>
        <a:ext cx="8747593" cy="596759"/>
      </dsp:txXfrm>
    </dsp:sp>
    <dsp:sp modelId="{BF96C46A-AAF3-4FE3-83ED-FD714981E293}">
      <dsp:nvSpPr>
        <dsp:cNvPr id="0" name=""/>
        <dsp:cNvSpPr/>
      </dsp:nvSpPr>
      <dsp:spPr>
        <a:xfrm>
          <a:off x="504658" y="1118447"/>
          <a:ext cx="745949" cy="745949"/>
        </a:xfrm>
        <a:prstGeom prst="ellipse">
          <a:avLst/>
        </a:prstGeom>
        <a:solidFill>
          <a:schemeClr val="lt1">
            <a:hueOff val="0"/>
            <a:satOff val="0"/>
            <a:lumOff val="0"/>
            <a:alphaOff val="0"/>
          </a:schemeClr>
        </a:solidFill>
        <a:ln w="15875" cap="rnd" cmpd="sng" algn="ctr">
          <a:solidFill>
            <a:schemeClr val="accent1">
              <a:shade val="80000"/>
              <a:hueOff val="56068"/>
              <a:satOff val="-13"/>
              <a:lumOff val="6274"/>
              <a:alphaOff val="0"/>
            </a:schemeClr>
          </a:solidFill>
          <a:prstDash val="solid"/>
        </a:ln>
        <a:effectLst/>
      </dsp:spPr>
      <dsp:style>
        <a:lnRef idx="2">
          <a:scrgbClr r="0" g="0" b="0"/>
        </a:lnRef>
        <a:fillRef idx="1">
          <a:scrgbClr r="0" g="0" b="0"/>
        </a:fillRef>
        <a:effectRef idx="0">
          <a:scrgbClr r="0" g="0" b="0"/>
        </a:effectRef>
        <a:fontRef idx="minor"/>
      </dsp:style>
    </dsp:sp>
    <dsp:sp modelId="{57B1545F-DE0E-400D-B003-2F65C4D834E7}">
      <dsp:nvSpPr>
        <dsp:cNvPr id="0" name=""/>
        <dsp:cNvSpPr/>
      </dsp:nvSpPr>
      <dsp:spPr>
        <a:xfrm>
          <a:off x="1008878" y="2087895"/>
          <a:ext cx="8616348" cy="596759"/>
        </a:xfrm>
        <a:prstGeom prst="rect">
          <a:avLst/>
        </a:prstGeom>
        <a:solidFill>
          <a:schemeClr val="accent1">
            <a:shade val="80000"/>
            <a:hueOff val="112136"/>
            <a:satOff val="-27"/>
            <a:lumOff val="1254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67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i="0" kern="1200" dirty="0">
              <a:solidFill>
                <a:schemeClr val="tx1">
                  <a:lumMod val="95000"/>
                  <a:lumOff val="5000"/>
                </a:schemeClr>
              </a:solidFill>
              <a:latin typeface="Californian FB" panose="0207040306080B030204" pitchFamily="18" charset="0"/>
            </a:rPr>
            <a:t>b) Alternative hypothesis</a:t>
          </a:r>
          <a:r>
            <a:rPr lang="en-US" sz="2800" kern="1200" dirty="0">
              <a:solidFill>
                <a:schemeClr val="tx1">
                  <a:lumMod val="95000"/>
                  <a:lumOff val="5000"/>
                </a:schemeClr>
              </a:solidFill>
              <a:latin typeface="Californian FB" panose="0207040306080B030204" pitchFamily="18" charset="0"/>
            </a:rPr>
            <a:t>.</a:t>
          </a:r>
        </a:p>
      </dsp:txBody>
      <dsp:txXfrm>
        <a:off x="1008878" y="2087895"/>
        <a:ext cx="8616348" cy="596759"/>
      </dsp:txXfrm>
    </dsp:sp>
    <dsp:sp modelId="{A599BF13-790C-43D4-A5A2-43180D7A6D70}">
      <dsp:nvSpPr>
        <dsp:cNvPr id="0" name=""/>
        <dsp:cNvSpPr/>
      </dsp:nvSpPr>
      <dsp:spPr>
        <a:xfrm>
          <a:off x="635903" y="2013300"/>
          <a:ext cx="745949" cy="745949"/>
        </a:xfrm>
        <a:prstGeom prst="ellipse">
          <a:avLst/>
        </a:prstGeom>
        <a:solidFill>
          <a:schemeClr val="lt1">
            <a:hueOff val="0"/>
            <a:satOff val="0"/>
            <a:lumOff val="0"/>
            <a:alphaOff val="0"/>
          </a:schemeClr>
        </a:solidFill>
        <a:ln w="15875" cap="rnd" cmpd="sng" algn="ctr">
          <a:solidFill>
            <a:schemeClr val="accent1">
              <a:shade val="80000"/>
              <a:hueOff val="112136"/>
              <a:satOff val="-27"/>
              <a:lumOff val="12548"/>
              <a:alphaOff val="0"/>
            </a:schemeClr>
          </a:solidFill>
          <a:prstDash val="solid"/>
        </a:ln>
        <a:effectLst/>
      </dsp:spPr>
      <dsp:style>
        <a:lnRef idx="2">
          <a:scrgbClr r="0" g="0" b="0"/>
        </a:lnRef>
        <a:fillRef idx="1">
          <a:scrgbClr r="0" g="0" b="0"/>
        </a:fillRef>
        <a:effectRef idx="0">
          <a:scrgbClr r="0" g="0" b="0"/>
        </a:effectRef>
        <a:fontRef idx="minor"/>
      </dsp:style>
    </dsp:sp>
    <dsp:sp modelId="{68C9DE7C-92B6-4431-A72F-E1974457730C}">
      <dsp:nvSpPr>
        <dsp:cNvPr id="0" name=""/>
        <dsp:cNvSpPr/>
      </dsp:nvSpPr>
      <dsp:spPr>
        <a:xfrm>
          <a:off x="877633" y="2982748"/>
          <a:ext cx="8747593" cy="596759"/>
        </a:xfrm>
        <a:prstGeom prst="rect">
          <a:avLst/>
        </a:prstGeom>
        <a:solidFill>
          <a:schemeClr val="accent1">
            <a:shade val="80000"/>
            <a:hueOff val="168204"/>
            <a:satOff val="-40"/>
            <a:lumOff val="1882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67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i="0" kern="1200">
              <a:solidFill>
                <a:schemeClr val="tx1">
                  <a:lumMod val="95000"/>
                  <a:lumOff val="5000"/>
                </a:schemeClr>
              </a:solidFill>
              <a:latin typeface="Californian FB" panose="0207040306080B030204" pitchFamily="18" charset="0"/>
            </a:rPr>
            <a:t>Collect your data.</a:t>
          </a:r>
          <a:endParaRPr lang="en-US" sz="2800" kern="1200">
            <a:solidFill>
              <a:schemeClr val="tx1">
                <a:lumMod val="95000"/>
                <a:lumOff val="5000"/>
              </a:schemeClr>
            </a:solidFill>
            <a:latin typeface="Californian FB" panose="0207040306080B030204" pitchFamily="18" charset="0"/>
          </a:endParaRPr>
        </a:p>
      </dsp:txBody>
      <dsp:txXfrm>
        <a:off x="877633" y="2982748"/>
        <a:ext cx="8747593" cy="596759"/>
      </dsp:txXfrm>
    </dsp:sp>
    <dsp:sp modelId="{7E4AC8BF-AC0A-437F-B31A-B4E8CB77FE7A}">
      <dsp:nvSpPr>
        <dsp:cNvPr id="0" name=""/>
        <dsp:cNvSpPr/>
      </dsp:nvSpPr>
      <dsp:spPr>
        <a:xfrm>
          <a:off x="504658" y="2908153"/>
          <a:ext cx="745949" cy="745949"/>
        </a:xfrm>
        <a:prstGeom prst="ellipse">
          <a:avLst/>
        </a:prstGeom>
        <a:solidFill>
          <a:schemeClr val="lt1">
            <a:hueOff val="0"/>
            <a:satOff val="0"/>
            <a:lumOff val="0"/>
            <a:alphaOff val="0"/>
          </a:schemeClr>
        </a:solidFill>
        <a:ln w="15875" cap="rnd" cmpd="sng" algn="ctr">
          <a:solidFill>
            <a:schemeClr val="accent1">
              <a:shade val="80000"/>
              <a:hueOff val="168204"/>
              <a:satOff val="-40"/>
              <a:lumOff val="18821"/>
              <a:alphaOff val="0"/>
            </a:schemeClr>
          </a:solidFill>
          <a:prstDash val="solid"/>
        </a:ln>
        <a:effectLst/>
      </dsp:spPr>
      <dsp:style>
        <a:lnRef idx="2">
          <a:scrgbClr r="0" g="0" b="0"/>
        </a:lnRef>
        <a:fillRef idx="1">
          <a:scrgbClr r="0" g="0" b="0"/>
        </a:fillRef>
        <a:effectRef idx="0">
          <a:scrgbClr r="0" g="0" b="0"/>
        </a:effectRef>
        <a:fontRef idx="minor"/>
      </dsp:style>
    </dsp:sp>
    <dsp:sp modelId="{E8A2AA10-6B59-4CF2-9903-2FFD523DB577}">
      <dsp:nvSpPr>
        <dsp:cNvPr id="0" name=""/>
        <dsp:cNvSpPr/>
      </dsp:nvSpPr>
      <dsp:spPr>
        <a:xfrm>
          <a:off x="450012" y="3877601"/>
          <a:ext cx="9175214" cy="596759"/>
        </a:xfrm>
        <a:prstGeom prst="rect">
          <a:avLst/>
        </a:prstGeom>
        <a:solidFill>
          <a:schemeClr val="accent1">
            <a:shade val="80000"/>
            <a:hueOff val="224272"/>
            <a:satOff val="-54"/>
            <a:lumOff val="2509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367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i="0" kern="1200">
              <a:solidFill>
                <a:schemeClr val="tx1">
                  <a:lumMod val="95000"/>
                  <a:lumOff val="5000"/>
                </a:schemeClr>
              </a:solidFill>
              <a:latin typeface="Californian FB" panose="0207040306080B030204" pitchFamily="18" charset="0"/>
            </a:rPr>
            <a:t>Calculate test statistic.</a:t>
          </a:r>
          <a:endParaRPr lang="en-US" sz="2800" kern="1200">
            <a:solidFill>
              <a:schemeClr val="tx1">
                <a:lumMod val="95000"/>
                <a:lumOff val="5000"/>
              </a:schemeClr>
            </a:solidFill>
            <a:latin typeface="Californian FB" panose="0207040306080B030204" pitchFamily="18" charset="0"/>
          </a:endParaRPr>
        </a:p>
      </dsp:txBody>
      <dsp:txXfrm>
        <a:off x="450012" y="3877601"/>
        <a:ext cx="9175214" cy="596759"/>
      </dsp:txXfrm>
    </dsp:sp>
    <dsp:sp modelId="{CD19E490-D9A9-4802-BBC8-52822215F5B1}">
      <dsp:nvSpPr>
        <dsp:cNvPr id="0" name=""/>
        <dsp:cNvSpPr/>
      </dsp:nvSpPr>
      <dsp:spPr>
        <a:xfrm>
          <a:off x="77037" y="3803006"/>
          <a:ext cx="745949" cy="745949"/>
        </a:xfrm>
        <a:prstGeom prst="ellipse">
          <a:avLst/>
        </a:prstGeom>
        <a:solidFill>
          <a:schemeClr val="lt1">
            <a:hueOff val="0"/>
            <a:satOff val="0"/>
            <a:lumOff val="0"/>
            <a:alphaOff val="0"/>
          </a:schemeClr>
        </a:solidFill>
        <a:ln w="15875" cap="rnd" cmpd="sng" algn="ctr">
          <a:solidFill>
            <a:schemeClr val="accent1">
              <a:shade val="80000"/>
              <a:hueOff val="224272"/>
              <a:satOff val="-54"/>
              <a:lumOff val="250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FAFB5-9B66-45E3-9824-14C88388E022}">
      <dsp:nvSpPr>
        <dsp:cNvPr id="0" name=""/>
        <dsp:cNvSpPr/>
      </dsp:nvSpPr>
      <dsp:spPr>
        <a:xfrm>
          <a:off x="-4493483" y="-689075"/>
          <a:ext cx="5353010" cy="5353010"/>
        </a:xfrm>
        <a:prstGeom prst="blockArc">
          <a:avLst>
            <a:gd name="adj1" fmla="val 18900000"/>
            <a:gd name="adj2" fmla="val 2700000"/>
            <a:gd name="adj3" fmla="val 404"/>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4247F9-FC5B-4D22-B03B-134F686660B5}">
      <dsp:nvSpPr>
        <dsp:cNvPr id="0" name=""/>
        <dsp:cNvSpPr/>
      </dsp:nvSpPr>
      <dsp:spPr>
        <a:xfrm>
          <a:off x="450233" y="305587"/>
          <a:ext cx="9997382" cy="6114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3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effectLst/>
              <a:latin typeface="Californian FB" panose="0207040306080B030204" pitchFamily="18" charset="0"/>
            </a:rPr>
            <a:t>What business critical problems do you solve for your customers?</a:t>
          </a:r>
        </a:p>
      </dsp:txBody>
      <dsp:txXfrm>
        <a:off x="450233" y="305587"/>
        <a:ext cx="9997382" cy="611492"/>
      </dsp:txXfrm>
    </dsp:sp>
    <dsp:sp modelId="{1B914A78-AF64-4BE7-A766-3903FF2C4841}">
      <dsp:nvSpPr>
        <dsp:cNvPr id="0" name=""/>
        <dsp:cNvSpPr/>
      </dsp:nvSpPr>
      <dsp:spPr>
        <a:xfrm>
          <a:off x="68050" y="229150"/>
          <a:ext cx="764365" cy="764365"/>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AF40F1-4315-4F69-BC58-D9CF9830CDAB}">
      <dsp:nvSpPr>
        <dsp:cNvPr id="0" name=""/>
        <dsp:cNvSpPr/>
      </dsp:nvSpPr>
      <dsp:spPr>
        <a:xfrm>
          <a:off x="800816" y="1222984"/>
          <a:ext cx="9646800" cy="6114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3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effectLst/>
              <a:latin typeface="Californian FB" panose="0207040306080B030204" pitchFamily="18" charset="0"/>
            </a:rPr>
            <a:t>What are the most important features and capabilities of your solution?</a:t>
          </a:r>
        </a:p>
      </dsp:txBody>
      <dsp:txXfrm>
        <a:off x="800816" y="1222984"/>
        <a:ext cx="9646800" cy="611492"/>
      </dsp:txXfrm>
    </dsp:sp>
    <dsp:sp modelId="{2C3D8789-4938-4093-922C-F03A9CCA90B5}">
      <dsp:nvSpPr>
        <dsp:cNvPr id="0" name=""/>
        <dsp:cNvSpPr/>
      </dsp:nvSpPr>
      <dsp:spPr>
        <a:xfrm>
          <a:off x="418633" y="1146548"/>
          <a:ext cx="764365" cy="764365"/>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DC9391-2A7D-4A11-B75A-4DE073A19A35}">
      <dsp:nvSpPr>
        <dsp:cNvPr id="0" name=""/>
        <dsp:cNvSpPr/>
      </dsp:nvSpPr>
      <dsp:spPr>
        <a:xfrm>
          <a:off x="800816" y="2140382"/>
          <a:ext cx="9646800" cy="6114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3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effectLst/>
              <a:latin typeface="Californian FB" panose="0207040306080B030204" pitchFamily="18" charset="0"/>
            </a:rPr>
            <a:t>What are your prospect’s alternative options?</a:t>
          </a:r>
          <a:endParaRPr lang="en-US" sz="2400" kern="1200" dirty="0">
            <a:solidFill>
              <a:schemeClr val="tx1"/>
            </a:solidFill>
            <a:effectLst/>
            <a:latin typeface="Californian FB" panose="0207040306080B030204" pitchFamily="18" charset="0"/>
          </a:endParaRPr>
        </a:p>
      </dsp:txBody>
      <dsp:txXfrm>
        <a:off x="800816" y="2140382"/>
        <a:ext cx="9646800" cy="611492"/>
      </dsp:txXfrm>
    </dsp:sp>
    <dsp:sp modelId="{0ACB03A7-BA0F-4E53-A478-0CD10C8DE407}">
      <dsp:nvSpPr>
        <dsp:cNvPr id="0" name=""/>
        <dsp:cNvSpPr/>
      </dsp:nvSpPr>
      <dsp:spPr>
        <a:xfrm>
          <a:off x="418633" y="2063945"/>
          <a:ext cx="764365" cy="764365"/>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33D44D-4924-4F47-97D7-7CE2B104DC98}">
      <dsp:nvSpPr>
        <dsp:cNvPr id="0" name=""/>
        <dsp:cNvSpPr/>
      </dsp:nvSpPr>
      <dsp:spPr>
        <a:xfrm>
          <a:off x="450233" y="3057779"/>
          <a:ext cx="9997382" cy="61149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37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effectLst/>
              <a:latin typeface="Californian FB" panose="0207040306080B030204" pitchFamily="18" charset="0"/>
            </a:rPr>
            <a:t>What are the key metrics you use to manage the business?</a:t>
          </a:r>
        </a:p>
      </dsp:txBody>
      <dsp:txXfrm>
        <a:off x="450233" y="3057779"/>
        <a:ext cx="9997382" cy="611492"/>
      </dsp:txXfrm>
    </dsp:sp>
    <dsp:sp modelId="{6C78CDB1-9F86-4D2A-84FE-6B1A5D9256C2}">
      <dsp:nvSpPr>
        <dsp:cNvPr id="0" name=""/>
        <dsp:cNvSpPr/>
      </dsp:nvSpPr>
      <dsp:spPr>
        <a:xfrm>
          <a:off x="68050" y="2981342"/>
          <a:ext cx="764365" cy="764365"/>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0">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2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3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3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49">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63">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7357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144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49"/>
            <a:ext cx="5486400" cy="360045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485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257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8999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7224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12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5103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774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38558"/>
            <a:ext cx="10363200" cy="2551544"/>
          </a:xfrm>
        </p:spPr>
        <p:txBody>
          <a:bodyPr>
            <a:normAutofit/>
          </a:bodyPr>
          <a:lstStyle>
            <a:lvl1pPr algn="ctr">
              <a:defRPr lang="en-US" sz="48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108205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61687411"/>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072395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0543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64341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998688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3294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8494808"/>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48973853"/>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4355848"/>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431427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498018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458184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856459"/>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834063"/>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62388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464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02726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738558"/>
            <a:ext cx="10363200" cy="2551544"/>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443295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084384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801434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7"/>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889531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AED173-DBAB-42F8-A28B-638ADDC67609}"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255210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7"/>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7"/>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AED173-DBAB-42F8-A28B-638ADDC67609}" type="datetimeFigureOut">
              <a:rPr lang="en-US" smtClean="0"/>
              <a:t>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4080839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vl1pPr>
          </a:lstStyle>
          <a:p>
            <a:r>
              <a:rPr lang="en-US"/>
              <a:t>Slide Title</a:t>
            </a:r>
          </a:p>
        </p:txBody>
      </p:sp>
      <p:sp>
        <p:nvSpPr>
          <p:cNvPr id="3" name="Date Placeholder 2"/>
          <p:cNvSpPr>
            <a:spLocks noGrp="1"/>
          </p:cNvSpPr>
          <p:nvPr>
            <p:ph type="dt" sz="half" idx="10"/>
          </p:nvPr>
        </p:nvSpPr>
        <p:spPr/>
        <p:txBody>
          <a:bodyPr/>
          <a:lstStyle/>
          <a:p>
            <a:fld id="{5CAED173-DBAB-42F8-A28B-638ADDC67609}" type="datetimeFigureOut">
              <a:rPr lang="en-US" smtClean="0"/>
              <a:t>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82155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50700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ED173-DBAB-42F8-A28B-638ADDC67609}" type="datetimeFigureOut">
              <a:rPr lang="en-US" smtClean="0"/>
              <a:t>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CA44AF-8201-44E6-8108-BC752E78A705}" type="slidenum">
              <a:rPr lang="en-US" smtClean="0"/>
              <a:t>‹#›</a:t>
            </a:fld>
            <a:endParaRPr lang="en-US"/>
          </a:p>
        </p:txBody>
      </p:sp>
      <p:sp>
        <p:nvSpPr>
          <p:cNvPr id="5" name="TextBox 4">
            <a:extLst>
              <a:ext uri="{FF2B5EF4-FFF2-40B4-BE49-F238E27FC236}">
                <a16:creationId xmlns:a16="http://schemas.microsoft.com/office/drawing/2014/main" id="{D878EE3F-407F-4C04-A569-81F7758DDF62}"/>
              </a:ext>
            </a:extLst>
          </p:cNvPr>
          <p:cNvSpPr txBox="1"/>
          <p:nvPr userDrawn="1"/>
        </p:nvSpPr>
        <p:spPr>
          <a:xfrm>
            <a:off x="192281" y="6921998"/>
            <a:ext cx="2995507" cy="369332"/>
          </a:xfrm>
          <a:prstGeom prst="rect">
            <a:avLst/>
          </a:prstGeom>
          <a:noFill/>
        </p:spPr>
        <p:txBody>
          <a:bodyPr wrap="square" rtlCol="0">
            <a:spAutoFit/>
          </a:bodyPr>
          <a:lstStyle/>
          <a:p>
            <a:r>
              <a:rPr lang="en-US">
                <a:solidFill>
                  <a:schemeClr val="tx1">
                    <a:lumMod val="50000"/>
                    <a:lumOff val="50000"/>
                  </a:schemeClr>
                </a:solidFill>
              </a:rPr>
              <a:t>FPPT.com</a:t>
            </a:r>
          </a:p>
        </p:txBody>
      </p:sp>
    </p:spTree>
    <p:extLst>
      <p:ext uri="{BB962C8B-B14F-4D97-AF65-F5344CB8AC3E}">
        <p14:creationId xmlns:p14="http://schemas.microsoft.com/office/powerpoint/2010/main" val="1492791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3"/>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6"/>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6"/>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CAED173-DBAB-42F8-A28B-638ADDC67609}"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3865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4"/>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CAED173-DBAB-42F8-A28B-638ADDC67609}"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563193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1489212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ED173-DBAB-42F8-A28B-638ADDC67609}"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CA44AF-8201-44E6-8108-BC752E78A705}" type="slidenum">
              <a:rPr lang="en-US" smtClean="0"/>
              <a:t>‹#›</a:t>
            </a:fld>
            <a:endParaRPr lang="en-US"/>
          </a:p>
        </p:txBody>
      </p:sp>
    </p:spTree>
    <p:extLst>
      <p:ext uri="{BB962C8B-B14F-4D97-AF65-F5344CB8AC3E}">
        <p14:creationId xmlns:p14="http://schemas.microsoft.com/office/powerpoint/2010/main" val="28611690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D7CB-B78B-35C3-8512-A5F3AFF629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D10655-C882-2663-3DA7-0221F6197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26F9EB-DBB4-F2D0-8441-B80E6A70A8B9}"/>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D8DD6143-5E55-ECA8-46A1-1B99120D3029}"/>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40F2A4C4-29F8-542D-7A53-5DC497DDA472}"/>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46097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16FC-96FB-234F-3CB4-47296F2551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5E44B7-62AA-12CC-668E-46AE87C692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FE1A4-71CC-9379-6745-03CF5743F1EF}"/>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8367448A-17FE-60BF-C763-5F35524A40A3}"/>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B1F8EED8-217E-06AB-E9BC-61AD22823A12}"/>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18447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ABC2-E9D8-8790-DEAE-64395AF9B25A}"/>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C99DDF-419F-8570-A94E-5C93A2C3F712}"/>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1EE5E289-5AF7-9AEF-C8A2-C00B338550F0}"/>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13B4086B-574F-3417-571B-FAB121DD0EDC}"/>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DF21D786-9223-C7F1-6366-A0423B640A3B}"/>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50636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EA55-94DD-397C-1575-9D8E85DD63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EFCF61-53D3-06B8-8D9D-AA3FB8D5F87D}"/>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AC845F-DB28-0AF8-ED6A-C6513374AE47}"/>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D956A6-E15C-EB9B-8950-56D278DBA405}"/>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D048D83C-69E6-D6F9-0202-A0AF8DE513D5}"/>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F4CA28C5-74DE-4015-4B49-9F17AAF7F595}"/>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09073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504B-7D0C-98E7-10B6-CF0DEE1EEA1E}"/>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DC3E28-E448-0B7C-2BEC-0A9EF1BC379C}"/>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2C41E-396B-19EB-75D1-4E92B44E86E2}"/>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584315-84C6-D439-42B6-28D91A85F9D3}"/>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F5B45-BE32-6CE2-F240-6A11188CFBC1}"/>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896BCB-B639-672D-C439-2BD089D93508}"/>
              </a:ext>
            </a:extLst>
          </p:cNvPr>
          <p:cNvSpPr>
            <a:spLocks noGrp="1"/>
          </p:cNvSpPr>
          <p:nvPr>
            <p:ph type="dt" sz="half" idx="10"/>
          </p:nvPr>
        </p:nvSpPr>
        <p:spPr/>
        <p:txBody>
          <a:bodyPr/>
          <a:lstStyle>
            <a:lvl1pPr>
              <a:defRPr/>
            </a:lvl1pPr>
          </a:lstStyle>
          <a:p>
            <a:endParaRPr lang="en-IN"/>
          </a:p>
        </p:txBody>
      </p:sp>
      <p:sp>
        <p:nvSpPr>
          <p:cNvPr id="8" name="Footer Placeholder 7">
            <a:extLst>
              <a:ext uri="{FF2B5EF4-FFF2-40B4-BE49-F238E27FC236}">
                <a16:creationId xmlns:a16="http://schemas.microsoft.com/office/drawing/2014/main" id="{CA49927A-EB5C-8D7F-63D0-D09CBE79844D}"/>
              </a:ext>
            </a:extLst>
          </p:cNvPr>
          <p:cNvSpPr>
            <a:spLocks noGrp="1"/>
          </p:cNvSpPr>
          <p:nvPr>
            <p:ph type="ftr" sz="quarter" idx="11"/>
          </p:nvPr>
        </p:nvSpPr>
        <p:spPr/>
        <p:txBody>
          <a:bodyPr/>
          <a:lstStyle>
            <a:lvl1pPr>
              <a:defRPr/>
            </a:lvl1pPr>
          </a:lstStyle>
          <a:p>
            <a:endParaRPr lang="en-IN"/>
          </a:p>
        </p:txBody>
      </p:sp>
      <p:sp>
        <p:nvSpPr>
          <p:cNvPr id="9" name="Slide Number Placeholder 8">
            <a:extLst>
              <a:ext uri="{FF2B5EF4-FFF2-40B4-BE49-F238E27FC236}">
                <a16:creationId xmlns:a16="http://schemas.microsoft.com/office/drawing/2014/main" id="{0085CCE4-8E42-AE3C-1B98-BFA6A53BDC63}"/>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46854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632541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61A6-452F-5CB6-D58B-467D1FE0DD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9950BC-ACB6-10DB-4DAF-E1C1FD1F920A}"/>
              </a:ext>
            </a:extLst>
          </p:cNvPr>
          <p:cNvSpPr>
            <a:spLocks noGrp="1"/>
          </p:cNvSpPr>
          <p:nvPr>
            <p:ph type="dt" sz="half" idx="10"/>
          </p:nvPr>
        </p:nvSpPr>
        <p:spPr/>
        <p:txBody>
          <a:bodyPr/>
          <a:lstStyle>
            <a:lvl1pPr>
              <a:defRPr/>
            </a:lvl1pPr>
          </a:lstStyle>
          <a:p>
            <a:endParaRPr lang="en-IN"/>
          </a:p>
        </p:txBody>
      </p:sp>
      <p:sp>
        <p:nvSpPr>
          <p:cNvPr id="4" name="Footer Placeholder 3">
            <a:extLst>
              <a:ext uri="{FF2B5EF4-FFF2-40B4-BE49-F238E27FC236}">
                <a16:creationId xmlns:a16="http://schemas.microsoft.com/office/drawing/2014/main" id="{5305FE3B-5BD2-F0A7-CB31-B90813A96CB3}"/>
              </a:ext>
            </a:extLst>
          </p:cNvPr>
          <p:cNvSpPr>
            <a:spLocks noGrp="1"/>
          </p:cNvSpPr>
          <p:nvPr>
            <p:ph type="ftr" sz="quarter" idx="11"/>
          </p:nvPr>
        </p:nvSpPr>
        <p:spPr/>
        <p:txBody>
          <a:bodyPr/>
          <a:lstStyle>
            <a:lvl1pPr>
              <a:defRPr/>
            </a:lvl1pPr>
          </a:lstStyle>
          <a:p>
            <a:endParaRPr lang="en-IN"/>
          </a:p>
        </p:txBody>
      </p:sp>
      <p:sp>
        <p:nvSpPr>
          <p:cNvPr id="5" name="Slide Number Placeholder 4">
            <a:extLst>
              <a:ext uri="{FF2B5EF4-FFF2-40B4-BE49-F238E27FC236}">
                <a16:creationId xmlns:a16="http://schemas.microsoft.com/office/drawing/2014/main" id="{882FFDD4-5950-DC41-487D-4114CFCF2AF0}"/>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0667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6FB0AD-1F4D-9F8F-CE96-6ED0DD86BC94}"/>
              </a:ext>
            </a:extLst>
          </p:cNvPr>
          <p:cNvSpPr>
            <a:spLocks noGrp="1"/>
          </p:cNvSpPr>
          <p:nvPr>
            <p:ph type="dt" sz="half" idx="10"/>
          </p:nvPr>
        </p:nvSpPr>
        <p:spPr/>
        <p:txBody>
          <a:bodyPr/>
          <a:lstStyle>
            <a:lvl1pPr>
              <a:defRPr/>
            </a:lvl1pPr>
          </a:lstStyle>
          <a:p>
            <a:endParaRPr lang="en-IN"/>
          </a:p>
        </p:txBody>
      </p:sp>
      <p:sp>
        <p:nvSpPr>
          <p:cNvPr id="3" name="Footer Placeholder 2">
            <a:extLst>
              <a:ext uri="{FF2B5EF4-FFF2-40B4-BE49-F238E27FC236}">
                <a16:creationId xmlns:a16="http://schemas.microsoft.com/office/drawing/2014/main" id="{436EBE9F-82C9-D707-F23F-57263A08B777}"/>
              </a:ext>
            </a:extLst>
          </p:cNvPr>
          <p:cNvSpPr>
            <a:spLocks noGrp="1"/>
          </p:cNvSpPr>
          <p:nvPr>
            <p:ph type="ftr" sz="quarter" idx="11"/>
          </p:nvPr>
        </p:nvSpPr>
        <p:spPr/>
        <p:txBody>
          <a:bodyPr/>
          <a:lstStyle>
            <a:lvl1pPr>
              <a:defRPr/>
            </a:lvl1pPr>
          </a:lstStyle>
          <a:p>
            <a:endParaRPr lang="en-IN"/>
          </a:p>
        </p:txBody>
      </p:sp>
      <p:sp>
        <p:nvSpPr>
          <p:cNvPr id="4" name="Slide Number Placeholder 3">
            <a:extLst>
              <a:ext uri="{FF2B5EF4-FFF2-40B4-BE49-F238E27FC236}">
                <a16:creationId xmlns:a16="http://schemas.microsoft.com/office/drawing/2014/main" id="{BD52283E-9DE2-6178-F6AC-B7E25A1409FB}"/>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372159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691F-FEE5-FF6B-99AF-F5313FD9933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E6F512-85C1-557E-3A8F-B1AC9D705FEE}"/>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1DC80E-9195-D1F0-9774-3B80AFB8C52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7C996-B746-F53A-9347-6FAA9CB38898}"/>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EC15B57A-48BA-5DD9-B8C0-9AF8801A9A65}"/>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C7A95C17-2C79-1A8B-3B8A-F655EB9B1E81}"/>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557575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EEED-E4B3-7DD4-C678-9A320AB74249}"/>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0D3F25-2238-E726-F6E8-571E2A27D41E}"/>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E6DC52F-D417-15E7-190B-D868B4BE40BD}"/>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FCD68-D34F-8943-67DD-48DA2550842D}"/>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E7E50122-631D-7F2D-DDE4-7711361856AC}"/>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8730F304-809F-D139-0A4B-58209723869B}"/>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0708151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A42A-1B84-7133-92B0-C62DD1553C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423440-A12C-32A7-CC5A-79BB92BDD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550318-1143-3566-EF6E-378D3304808B}"/>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1E7F5DAF-D4EB-CDE3-FD48-51A3BACCE8A0}"/>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9A589214-7C83-8AA1-B856-9C8AFD6B1F27}"/>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50227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73067-5AEF-93CD-EE12-2F2AE131E2A6}"/>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033E2F-DFBA-FD03-344F-2BD404BBCF73}"/>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F422AC-864A-F2B0-FDED-E19E1ED4FAB0}"/>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0D47DF34-B36F-7600-BD17-7917AFB9D2BC}"/>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30B569A9-CCFF-009E-747F-03632791058E}"/>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52590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6B516-1F86-9A9C-0F1A-7EE82C7A8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9F2AA1-1060-DF6F-CC5B-C45A8F5389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BBC89C-452D-0758-2320-D4D563DAA275}"/>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3DF81B69-D4E7-470A-68D6-59A0FBDBEB16}"/>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19E203E9-9EAE-EAA7-C227-F43282B4334F}"/>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873078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D623-27E7-BFEC-2D49-9A6EA4D0C4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CDF67E-1568-0855-E6D2-1BE9050A66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F5E713-6016-2430-2567-75838E844FA0}"/>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7449A636-C310-27AB-3EB5-D683C071A6C9}"/>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A7924E2E-8E92-12D2-618A-FCD20E88E83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223231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FE91-9B7A-9AC3-B2EA-6DE318C930D2}"/>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9DCF80-DAB9-4880-0396-69B17811F1BC}"/>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AAADFC3B-2F4D-9DBF-ACE5-5EAF5052E99C}"/>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CD27318B-748F-9700-B4A7-44DB943B4F68}"/>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679A8878-8960-C9CB-552A-163FCD179A86}"/>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566336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952E-F710-78F6-0FC6-EB745CB8C1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35575C-8131-350D-9DE4-B04CA1B42220}"/>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9BC32D-2300-FB93-CD3D-424328E93739}"/>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856C55-52BA-5C66-307E-AF53F9D62406}"/>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5C1FCDBD-9B24-2CB9-D678-FFB940B5343C}"/>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161F11E6-7319-8B99-4A5E-9B6AE65858B7}"/>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5192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7"/>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389437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389A-2638-9D80-5421-50EC5E8199AB}"/>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8B609-2CA4-344F-A738-6CAB79B57DA7}"/>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2F2C9-FE65-293C-D85E-635EE0F01BB4}"/>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F7DBF7-DC4F-E05A-FF52-65C39608CFB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B9E062-6309-E192-D66E-B4FCF89BE097}"/>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BE8062-A963-67A7-61E5-BAFD57398E73}"/>
              </a:ext>
            </a:extLst>
          </p:cNvPr>
          <p:cNvSpPr>
            <a:spLocks noGrp="1"/>
          </p:cNvSpPr>
          <p:nvPr>
            <p:ph type="dt" sz="half" idx="10"/>
          </p:nvPr>
        </p:nvSpPr>
        <p:spPr/>
        <p:txBody>
          <a:bodyPr/>
          <a:lstStyle>
            <a:lvl1pPr>
              <a:defRPr/>
            </a:lvl1pPr>
          </a:lstStyle>
          <a:p>
            <a:endParaRPr lang="en-IN"/>
          </a:p>
        </p:txBody>
      </p:sp>
      <p:sp>
        <p:nvSpPr>
          <p:cNvPr id="8" name="Footer Placeholder 7">
            <a:extLst>
              <a:ext uri="{FF2B5EF4-FFF2-40B4-BE49-F238E27FC236}">
                <a16:creationId xmlns:a16="http://schemas.microsoft.com/office/drawing/2014/main" id="{23AA5582-DAF3-1D49-F395-596A9ED9FA12}"/>
              </a:ext>
            </a:extLst>
          </p:cNvPr>
          <p:cNvSpPr>
            <a:spLocks noGrp="1"/>
          </p:cNvSpPr>
          <p:nvPr>
            <p:ph type="ftr" sz="quarter" idx="11"/>
          </p:nvPr>
        </p:nvSpPr>
        <p:spPr/>
        <p:txBody>
          <a:bodyPr/>
          <a:lstStyle>
            <a:lvl1pPr>
              <a:defRPr/>
            </a:lvl1pPr>
          </a:lstStyle>
          <a:p>
            <a:endParaRPr lang="en-IN"/>
          </a:p>
        </p:txBody>
      </p:sp>
      <p:sp>
        <p:nvSpPr>
          <p:cNvPr id="9" name="Slide Number Placeholder 8">
            <a:extLst>
              <a:ext uri="{FF2B5EF4-FFF2-40B4-BE49-F238E27FC236}">
                <a16:creationId xmlns:a16="http://schemas.microsoft.com/office/drawing/2014/main" id="{C2F70A79-3076-A3F6-CAEA-051F99BCF114}"/>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531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AB6F-A40F-E8A4-9FEF-29097148FF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F6C70D-411F-71E3-2EC6-73ABDE27F45D}"/>
              </a:ext>
            </a:extLst>
          </p:cNvPr>
          <p:cNvSpPr>
            <a:spLocks noGrp="1"/>
          </p:cNvSpPr>
          <p:nvPr>
            <p:ph type="dt" sz="half" idx="10"/>
          </p:nvPr>
        </p:nvSpPr>
        <p:spPr/>
        <p:txBody>
          <a:bodyPr/>
          <a:lstStyle>
            <a:lvl1pPr>
              <a:defRPr/>
            </a:lvl1pPr>
          </a:lstStyle>
          <a:p>
            <a:endParaRPr lang="en-IN"/>
          </a:p>
        </p:txBody>
      </p:sp>
      <p:sp>
        <p:nvSpPr>
          <p:cNvPr id="4" name="Footer Placeholder 3">
            <a:extLst>
              <a:ext uri="{FF2B5EF4-FFF2-40B4-BE49-F238E27FC236}">
                <a16:creationId xmlns:a16="http://schemas.microsoft.com/office/drawing/2014/main" id="{49911155-1B4F-748B-9EBE-E2F9994BC0AF}"/>
              </a:ext>
            </a:extLst>
          </p:cNvPr>
          <p:cNvSpPr>
            <a:spLocks noGrp="1"/>
          </p:cNvSpPr>
          <p:nvPr>
            <p:ph type="ftr" sz="quarter" idx="11"/>
          </p:nvPr>
        </p:nvSpPr>
        <p:spPr/>
        <p:txBody>
          <a:bodyPr/>
          <a:lstStyle>
            <a:lvl1pPr>
              <a:defRPr/>
            </a:lvl1pPr>
          </a:lstStyle>
          <a:p>
            <a:endParaRPr lang="en-IN"/>
          </a:p>
        </p:txBody>
      </p:sp>
      <p:sp>
        <p:nvSpPr>
          <p:cNvPr id="5" name="Slide Number Placeholder 4">
            <a:extLst>
              <a:ext uri="{FF2B5EF4-FFF2-40B4-BE49-F238E27FC236}">
                <a16:creationId xmlns:a16="http://schemas.microsoft.com/office/drawing/2014/main" id="{1FE0E4EF-2CC8-CC38-8F2B-B723C40F8403}"/>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8377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3D82E-D951-BD16-1003-AFA31396CD57}"/>
              </a:ext>
            </a:extLst>
          </p:cNvPr>
          <p:cNvSpPr>
            <a:spLocks noGrp="1"/>
          </p:cNvSpPr>
          <p:nvPr>
            <p:ph type="dt" sz="half" idx="10"/>
          </p:nvPr>
        </p:nvSpPr>
        <p:spPr/>
        <p:txBody>
          <a:bodyPr/>
          <a:lstStyle>
            <a:lvl1pPr>
              <a:defRPr/>
            </a:lvl1pPr>
          </a:lstStyle>
          <a:p>
            <a:endParaRPr lang="en-IN"/>
          </a:p>
        </p:txBody>
      </p:sp>
      <p:sp>
        <p:nvSpPr>
          <p:cNvPr id="3" name="Footer Placeholder 2">
            <a:extLst>
              <a:ext uri="{FF2B5EF4-FFF2-40B4-BE49-F238E27FC236}">
                <a16:creationId xmlns:a16="http://schemas.microsoft.com/office/drawing/2014/main" id="{52C6AD58-84AD-5639-5A09-9BB3AB5384CF}"/>
              </a:ext>
            </a:extLst>
          </p:cNvPr>
          <p:cNvSpPr>
            <a:spLocks noGrp="1"/>
          </p:cNvSpPr>
          <p:nvPr>
            <p:ph type="ftr" sz="quarter" idx="11"/>
          </p:nvPr>
        </p:nvSpPr>
        <p:spPr/>
        <p:txBody>
          <a:bodyPr/>
          <a:lstStyle>
            <a:lvl1pPr>
              <a:defRPr/>
            </a:lvl1pPr>
          </a:lstStyle>
          <a:p>
            <a:endParaRPr lang="en-IN"/>
          </a:p>
        </p:txBody>
      </p:sp>
      <p:sp>
        <p:nvSpPr>
          <p:cNvPr id="4" name="Slide Number Placeholder 3">
            <a:extLst>
              <a:ext uri="{FF2B5EF4-FFF2-40B4-BE49-F238E27FC236}">
                <a16:creationId xmlns:a16="http://schemas.microsoft.com/office/drawing/2014/main" id="{7A5F7E30-E80F-B7A3-2A77-BD83B3DB59DF}"/>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63821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8F28-D156-5187-18D3-6F191E9A616A}"/>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DD2F5E-03AB-A812-10FE-7976A9FB64B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588C83-B3EE-FD80-ED2B-A208FDE0F75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B2955-CF5E-6F9D-1B94-B2DE11E5CAC6}"/>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FF9BE96D-B813-AFE6-C415-9E1DAAB5B50D}"/>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F45E477A-2C2D-09B3-A119-48D3FB7C8465}"/>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046263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162E-6751-0FCE-C73C-9A93B45D9A16}"/>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16655C-09E4-81A9-F2DA-417C0EF529EF}"/>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9A1AEA5-2135-C1CA-3AC4-F9261FEE225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4D122-5C40-67F8-180F-E11B6796C220}"/>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BAA9153E-0991-5EC8-AE74-ADAFDC542618}"/>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E25BDB1A-29F4-2ECD-8866-4E8BFFFDF63D}"/>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22031106"/>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A508B-81DC-967D-F712-73DAA2F13E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371A3A-D62E-427E-21D0-21313FA1A8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9AA93E-D906-5872-4971-C569EF72C6FA}"/>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BD3F1CFB-44BF-4656-3195-54AA405741E4}"/>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194123E0-6C1B-02B1-BA89-336B00532DA9}"/>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028454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74984B-9D76-3660-65C7-5FDE301905FB}"/>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62BA09-BAC8-5AB6-E8A5-2448583CF403}"/>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EA9C7A-2432-F1F3-B351-CB9B29B30A3D}"/>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93CA73AB-F3DD-21BE-8B81-1E5C87D1872F}"/>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163DEC50-39DC-FE9F-A04B-0323DA80F041}"/>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11781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2415-2494-C9C5-F8D1-DC2609B089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C1D58E-80A5-FAB3-7907-A2AF20A28A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423DAC-B2BA-38F2-3A4A-A5D5162DEB09}"/>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23416BFA-A3F5-E588-6444-EF6EC98688FC}"/>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C498CF27-F1A3-3475-79C5-FFCD26E812C3}"/>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72212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2F2B-501A-1556-D193-D7900AD279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3AFCEF-1973-5810-AC95-4AD2235B47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C2CDB5-E47A-02D5-E62F-DC244615B70A}"/>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85094802-DFA5-C81B-4B8E-35A32B2DB561}"/>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2D9FD70C-C943-A7E0-70C4-620BEC701A9B}"/>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852493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78BA-5C11-172E-1A34-D0DC67AD8C4C}"/>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819C38-0B83-A1C1-D476-6EDE602E15B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BCD4524-FC9D-8B79-40B2-423371C60483}"/>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F7E882E4-3966-AE7C-1F5D-DF20ECBEAC9E}"/>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CADD8025-A0CF-392F-5837-87A116805DF1}"/>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0977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162766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8B8B-8057-2EC5-C40D-A937184B5B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DFEC47-23FA-CCA1-A677-A1132759A9E8}"/>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D7BC5D-A89D-635D-D26B-FAE391CF3158}"/>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BE146E-B985-2E02-ECA6-F25D26BFF9D2}"/>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75E2D188-B255-4BFB-871B-7C73FB67F709}"/>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78558E97-5565-CF20-9018-60EF96374177}"/>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64218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EB6-F88D-485A-78F7-824A1BB90907}"/>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AC2FDB-FB3E-7303-8C86-180D650B27DB}"/>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163A3-7BAA-A1E6-F492-CA6AADD12EFF}"/>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F4DD76-6497-1EE7-2318-2FAF4CC6907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AEC44-2619-DE26-3A07-5685C3965535}"/>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F747AF-FF68-8567-ECC7-3FA64B9E3DF2}"/>
              </a:ext>
            </a:extLst>
          </p:cNvPr>
          <p:cNvSpPr>
            <a:spLocks noGrp="1"/>
          </p:cNvSpPr>
          <p:nvPr>
            <p:ph type="dt" sz="half" idx="10"/>
          </p:nvPr>
        </p:nvSpPr>
        <p:spPr/>
        <p:txBody>
          <a:bodyPr/>
          <a:lstStyle>
            <a:lvl1pPr>
              <a:defRPr/>
            </a:lvl1pPr>
          </a:lstStyle>
          <a:p>
            <a:endParaRPr lang="en-IN"/>
          </a:p>
        </p:txBody>
      </p:sp>
      <p:sp>
        <p:nvSpPr>
          <p:cNvPr id="8" name="Footer Placeholder 7">
            <a:extLst>
              <a:ext uri="{FF2B5EF4-FFF2-40B4-BE49-F238E27FC236}">
                <a16:creationId xmlns:a16="http://schemas.microsoft.com/office/drawing/2014/main" id="{FFF11E82-7768-6EF9-A4BE-E3B8B913984B}"/>
              </a:ext>
            </a:extLst>
          </p:cNvPr>
          <p:cNvSpPr>
            <a:spLocks noGrp="1"/>
          </p:cNvSpPr>
          <p:nvPr>
            <p:ph type="ftr" sz="quarter" idx="11"/>
          </p:nvPr>
        </p:nvSpPr>
        <p:spPr/>
        <p:txBody>
          <a:bodyPr/>
          <a:lstStyle>
            <a:lvl1pPr>
              <a:defRPr/>
            </a:lvl1pPr>
          </a:lstStyle>
          <a:p>
            <a:endParaRPr lang="en-IN"/>
          </a:p>
        </p:txBody>
      </p:sp>
      <p:sp>
        <p:nvSpPr>
          <p:cNvPr id="9" name="Slide Number Placeholder 8">
            <a:extLst>
              <a:ext uri="{FF2B5EF4-FFF2-40B4-BE49-F238E27FC236}">
                <a16:creationId xmlns:a16="http://schemas.microsoft.com/office/drawing/2014/main" id="{67B90BCE-D284-7D03-40D4-52BADAC672D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61181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BC57-E695-DD3D-B3F1-D8E8FF7AE8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C9C6D3-8EA1-4F41-2445-0C9CCB2DF690}"/>
              </a:ext>
            </a:extLst>
          </p:cNvPr>
          <p:cNvSpPr>
            <a:spLocks noGrp="1"/>
          </p:cNvSpPr>
          <p:nvPr>
            <p:ph type="dt" sz="half" idx="10"/>
          </p:nvPr>
        </p:nvSpPr>
        <p:spPr/>
        <p:txBody>
          <a:bodyPr/>
          <a:lstStyle>
            <a:lvl1pPr>
              <a:defRPr/>
            </a:lvl1pPr>
          </a:lstStyle>
          <a:p>
            <a:endParaRPr lang="en-IN"/>
          </a:p>
        </p:txBody>
      </p:sp>
      <p:sp>
        <p:nvSpPr>
          <p:cNvPr id="4" name="Footer Placeholder 3">
            <a:extLst>
              <a:ext uri="{FF2B5EF4-FFF2-40B4-BE49-F238E27FC236}">
                <a16:creationId xmlns:a16="http://schemas.microsoft.com/office/drawing/2014/main" id="{1A8192F9-740F-82AD-2C25-C18418A21969}"/>
              </a:ext>
            </a:extLst>
          </p:cNvPr>
          <p:cNvSpPr>
            <a:spLocks noGrp="1"/>
          </p:cNvSpPr>
          <p:nvPr>
            <p:ph type="ftr" sz="quarter" idx="11"/>
          </p:nvPr>
        </p:nvSpPr>
        <p:spPr/>
        <p:txBody>
          <a:bodyPr/>
          <a:lstStyle>
            <a:lvl1pPr>
              <a:defRPr/>
            </a:lvl1pPr>
          </a:lstStyle>
          <a:p>
            <a:endParaRPr lang="en-IN"/>
          </a:p>
        </p:txBody>
      </p:sp>
      <p:sp>
        <p:nvSpPr>
          <p:cNvPr id="5" name="Slide Number Placeholder 4">
            <a:extLst>
              <a:ext uri="{FF2B5EF4-FFF2-40B4-BE49-F238E27FC236}">
                <a16:creationId xmlns:a16="http://schemas.microsoft.com/office/drawing/2014/main" id="{9A16EBD8-6800-FCAF-36B4-B14C88ECDDD2}"/>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403107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65DFB7-690B-CC3A-257C-B5BC4647F3B8}"/>
              </a:ext>
            </a:extLst>
          </p:cNvPr>
          <p:cNvSpPr>
            <a:spLocks noGrp="1"/>
          </p:cNvSpPr>
          <p:nvPr>
            <p:ph type="dt" sz="half" idx="10"/>
          </p:nvPr>
        </p:nvSpPr>
        <p:spPr/>
        <p:txBody>
          <a:bodyPr/>
          <a:lstStyle>
            <a:lvl1pPr>
              <a:defRPr/>
            </a:lvl1pPr>
          </a:lstStyle>
          <a:p>
            <a:endParaRPr lang="en-IN"/>
          </a:p>
        </p:txBody>
      </p:sp>
      <p:sp>
        <p:nvSpPr>
          <p:cNvPr id="3" name="Footer Placeholder 2">
            <a:extLst>
              <a:ext uri="{FF2B5EF4-FFF2-40B4-BE49-F238E27FC236}">
                <a16:creationId xmlns:a16="http://schemas.microsoft.com/office/drawing/2014/main" id="{9FCB06A2-C481-0060-14AB-0E5E644E4687}"/>
              </a:ext>
            </a:extLst>
          </p:cNvPr>
          <p:cNvSpPr>
            <a:spLocks noGrp="1"/>
          </p:cNvSpPr>
          <p:nvPr>
            <p:ph type="ftr" sz="quarter" idx="11"/>
          </p:nvPr>
        </p:nvSpPr>
        <p:spPr/>
        <p:txBody>
          <a:bodyPr/>
          <a:lstStyle>
            <a:lvl1pPr>
              <a:defRPr/>
            </a:lvl1pPr>
          </a:lstStyle>
          <a:p>
            <a:endParaRPr lang="en-IN"/>
          </a:p>
        </p:txBody>
      </p:sp>
      <p:sp>
        <p:nvSpPr>
          <p:cNvPr id="4" name="Slide Number Placeholder 3">
            <a:extLst>
              <a:ext uri="{FF2B5EF4-FFF2-40B4-BE49-F238E27FC236}">
                <a16:creationId xmlns:a16="http://schemas.microsoft.com/office/drawing/2014/main" id="{C4678C6A-8D2B-EBD2-45A4-81C91CA1A7C6}"/>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29421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1B6D-E030-5C23-D82A-0AB3AF5F45A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1D3CF3-D66E-F8E7-E1AD-2FBF69796660}"/>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E1640CD-F326-CDD6-2807-A40CB44DFEF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D3E49-648A-09BC-47D6-14B55379102F}"/>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2B85D46B-44CD-8F9F-B253-F16B101A7D54}"/>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12B8A11D-FF0C-7128-DF25-9103EA8B03B5}"/>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38941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55B9-3DA9-2B35-E0F4-1A69C232E90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4D760B-1AE8-8BBC-0108-F6C6305534B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80838FB2-8492-A5E3-180F-B1B4A5879CE7}"/>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BF91C2-E06C-E6F4-8F50-7D97AFEC1586}"/>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F07C43DE-51FB-C19C-5E39-5DED26582B53}"/>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A0797EAF-7EED-04AA-19E9-BEF244B594FE}"/>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25208659"/>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B081-ABA4-4AF6-1715-8BEEA07D7D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35826E-51BE-494E-AD54-D0A4E96752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24FBB1-596B-9F78-EE7A-A552EF324FBC}"/>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6B6342F0-F72B-8F16-0F33-7C1F3C93E87E}"/>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99A4DE97-73D5-ACA2-163D-8A9DBAEC6DE4}"/>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6189631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2710F-05FF-5537-E78E-76E81FBA0041}"/>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D40B94-23E9-C30D-EB4A-516328018DC4}"/>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4E7490-73B9-B756-E0BE-920F77C7784F}"/>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C903D270-B4DD-266E-4E4D-AE0BF5A35B48}"/>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9225DF72-FBD8-5FE2-88FE-4902C7C3612B}"/>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883450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227" y="2410967"/>
            <a:ext cx="10180332" cy="2239671"/>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227" y="4650641"/>
            <a:ext cx="10180332" cy="1018033"/>
          </a:xfrm>
        </p:spPr>
        <p:txBody>
          <a:bodyPr>
            <a:normAutofit/>
          </a:bodyPr>
          <a:lstStyle>
            <a:lvl1pPr marL="0" indent="0" algn="l">
              <a:buNone/>
              <a:defRPr sz="3733" b="0" i="0">
                <a:solidFill>
                  <a:schemeClr val="tx2">
                    <a:lumMod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59702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8" y="374901"/>
            <a:ext cx="10587545"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802227" y="2003753"/>
            <a:ext cx="10587547" cy="4479347"/>
          </a:xfrm>
        </p:spPr>
        <p:txBody>
          <a:bodyPr/>
          <a:lstStyle>
            <a:lvl1pPr algn="l">
              <a:defRPr sz="3733">
                <a:solidFill>
                  <a:schemeClr val="tx2">
                    <a:lumMod val="50000"/>
                  </a:schemeClr>
                </a:solidFill>
              </a:defRPr>
            </a:lvl1pPr>
            <a:lvl2pPr algn="l">
              <a:defRPr>
                <a:solidFill>
                  <a:schemeClr val="tx2">
                    <a:lumMod val="50000"/>
                  </a:schemeClr>
                </a:solidFill>
              </a:defRPr>
            </a:lvl2pPr>
            <a:lvl3pPr algn="l">
              <a:defRPr>
                <a:solidFill>
                  <a:schemeClr val="tx2">
                    <a:lumMod val="50000"/>
                  </a:schemeClr>
                </a:solidFill>
              </a:defRPr>
            </a:lvl3pPr>
            <a:lvl4pPr algn="l">
              <a:defRPr>
                <a:solidFill>
                  <a:schemeClr val="tx2">
                    <a:lumMod val="50000"/>
                  </a:schemeClr>
                </a:solidFill>
              </a:defRPr>
            </a:lvl4pPr>
            <a:lvl5pPr algn="l">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5215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7"/>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7"/>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96784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8551480" cy="1221639"/>
          </a:xfrm>
          <a:noFill/>
        </p:spPr>
        <p:txBody>
          <a:bodyPr>
            <a:normAutofit/>
          </a:bodyPr>
          <a:lstStyle>
            <a:lvl1pPr algn="l">
              <a:defRPr sz="4800">
                <a:solidFill>
                  <a:srgbClr val="FE9202"/>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0" y="1596541"/>
            <a:ext cx="8551480" cy="4681415"/>
          </a:xfrm>
        </p:spPr>
        <p:txBody>
          <a:bodyPr/>
          <a:lstStyle>
            <a:lvl1pPr algn="l">
              <a:defRPr sz="3733">
                <a:solidFill>
                  <a:schemeClr val="tx2">
                    <a:lumMod val="50000"/>
                  </a:schemeClr>
                </a:solidFill>
              </a:defRPr>
            </a:lvl1pPr>
            <a:lvl2pPr algn="l">
              <a:defRPr>
                <a:solidFill>
                  <a:schemeClr val="tx2">
                    <a:lumMod val="50000"/>
                  </a:schemeClr>
                </a:solidFill>
              </a:defRPr>
            </a:lvl2pPr>
            <a:lvl3pPr algn="l">
              <a:defRPr>
                <a:solidFill>
                  <a:schemeClr val="tx2">
                    <a:lumMod val="50000"/>
                  </a:schemeClr>
                </a:solidFill>
              </a:defRPr>
            </a:lvl3pPr>
            <a:lvl4pPr algn="l">
              <a:defRPr>
                <a:solidFill>
                  <a:schemeClr val="tx2">
                    <a:lumMod val="50000"/>
                  </a:schemeClr>
                </a:solidFill>
              </a:defRPr>
            </a:lvl4pPr>
            <a:lvl5pPr algn="l">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075597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35339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041681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6" y="2391925"/>
            <a:ext cx="5386917" cy="639763"/>
          </a:xfrm>
        </p:spPr>
        <p:txBody>
          <a:bodyPr anchor="b"/>
          <a:lstStyle>
            <a:lvl1pPr marL="0" indent="0" algn="ctr">
              <a:buNone/>
              <a:defRPr sz="3200" b="1">
                <a:solidFill>
                  <a:schemeClr val="tx2">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6" y="3021787"/>
            <a:ext cx="5386917" cy="3035059"/>
          </a:xfrm>
        </p:spPr>
        <p:txBody>
          <a:bodyPr/>
          <a:lstStyle>
            <a:lvl1pPr algn="ctr">
              <a:defRPr sz="3200">
                <a:solidFill>
                  <a:schemeClr val="tx2">
                    <a:lumMod val="50000"/>
                  </a:schemeClr>
                </a:solidFill>
              </a:defRPr>
            </a:lvl1pPr>
            <a:lvl2pPr algn="ctr">
              <a:defRPr sz="2667">
                <a:solidFill>
                  <a:schemeClr val="tx2">
                    <a:lumMod val="50000"/>
                  </a:schemeClr>
                </a:solidFill>
              </a:defRPr>
            </a:lvl2pPr>
            <a:lvl3pPr algn="ctr">
              <a:defRPr sz="2400">
                <a:solidFill>
                  <a:schemeClr val="tx2">
                    <a:lumMod val="50000"/>
                  </a:schemeClr>
                </a:solidFill>
              </a:defRPr>
            </a:lvl3pPr>
            <a:lvl4pPr algn="ctr">
              <a:defRPr sz="2133">
                <a:solidFill>
                  <a:schemeClr val="tx2">
                    <a:lumMod val="50000"/>
                  </a:schemeClr>
                </a:solidFill>
              </a:defRPr>
            </a:lvl4pPr>
            <a:lvl5pPr algn="ctr">
              <a:defRPr sz="2133">
                <a:solidFill>
                  <a:schemeClr val="tx2">
                    <a:lumMod val="50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391925"/>
            <a:ext cx="5389033" cy="639763"/>
          </a:xfrm>
        </p:spPr>
        <p:txBody>
          <a:bodyPr anchor="b"/>
          <a:lstStyle>
            <a:lvl1pPr marL="0" indent="0" algn="ctr">
              <a:buNone/>
              <a:defRPr sz="3200" b="1">
                <a:solidFill>
                  <a:schemeClr val="tx2">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021787"/>
            <a:ext cx="5389033" cy="3035059"/>
          </a:xfrm>
        </p:spPr>
        <p:txBody>
          <a:bodyPr/>
          <a:lstStyle>
            <a:lvl1pPr algn="ctr">
              <a:defRPr sz="3200">
                <a:solidFill>
                  <a:schemeClr val="tx2">
                    <a:lumMod val="50000"/>
                  </a:schemeClr>
                </a:solidFill>
              </a:defRPr>
            </a:lvl1pPr>
            <a:lvl2pPr algn="ctr">
              <a:defRPr sz="2667">
                <a:solidFill>
                  <a:schemeClr val="tx2">
                    <a:lumMod val="50000"/>
                  </a:schemeClr>
                </a:solidFill>
              </a:defRPr>
            </a:lvl2pPr>
            <a:lvl3pPr algn="ctr">
              <a:defRPr sz="2400">
                <a:solidFill>
                  <a:schemeClr val="tx2">
                    <a:lumMod val="50000"/>
                  </a:schemeClr>
                </a:solidFill>
              </a:defRPr>
            </a:lvl3pPr>
            <a:lvl4pPr algn="ctr">
              <a:defRPr sz="2133">
                <a:solidFill>
                  <a:schemeClr val="tx2">
                    <a:lumMod val="50000"/>
                  </a:schemeClr>
                </a:solidFill>
              </a:defRPr>
            </a:lvl4pPr>
            <a:lvl5pPr algn="ctr">
              <a:defRPr sz="2133">
                <a:solidFill>
                  <a:schemeClr val="tx2">
                    <a:lumMod val="50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842586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835488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44101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467922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64197623"/>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534776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0219" y="3692525"/>
            <a:ext cx="195156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7517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lgn="ctr">
              <a:defRPr sz="3600"/>
            </a:lvl1pPr>
          </a:lstStyle>
          <a:p>
            <a:r>
              <a:rPr lang="en-US"/>
              <a:t>Slide Title</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85265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1176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155328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93969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0268756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13113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542480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456527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9336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10663431"/>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27725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5" name="TextBox 4">
            <a:extLst>
              <a:ext uri="{FF2B5EF4-FFF2-40B4-BE49-F238E27FC236}">
                <a16:creationId xmlns:a16="http://schemas.microsoft.com/office/drawing/2014/main" id="{A6622FE1-F5FE-4BA1-87FD-B36A87FC77AC}"/>
              </a:ext>
            </a:extLst>
          </p:cNvPr>
          <p:cNvSpPr txBox="1"/>
          <p:nvPr/>
        </p:nvSpPr>
        <p:spPr>
          <a:xfrm>
            <a:off x="192281" y="6921998"/>
            <a:ext cx="2995507" cy="369332"/>
          </a:xfrm>
          <a:prstGeom prst="rect">
            <a:avLst/>
          </a:prstGeom>
          <a:noFill/>
        </p:spPr>
        <p:txBody>
          <a:bodyPr wrap="square" rtlCol="0">
            <a:spAutoFit/>
          </a:bodyPr>
          <a:lstStyle/>
          <a:p>
            <a:r>
              <a:rPr lang="en-US">
                <a:solidFill>
                  <a:schemeClr val="tx1">
                    <a:lumMod val="50000"/>
                    <a:lumOff val="50000"/>
                  </a:schemeClr>
                </a:solidFill>
              </a:rPr>
              <a:t>FPPT.com</a:t>
            </a:r>
          </a:p>
        </p:txBody>
      </p:sp>
    </p:spTree>
    <p:extLst>
      <p:ext uri="{BB962C8B-B14F-4D97-AF65-F5344CB8AC3E}">
        <p14:creationId xmlns:p14="http://schemas.microsoft.com/office/powerpoint/2010/main" val="40001204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1772792"/>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67292162"/>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00705332"/>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68253448"/>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042797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74451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01D9-186E-1698-2E10-58BE562FF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7909C2-A75F-0A70-629C-60E6D780E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F4F721-2C1D-B859-5A07-22CFF0D5BA3D}"/>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67F2E416-D259-D961-6894-FA0B49160DBB}"/>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1C62C776-1E90-8886-1387-EBDF41AB544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42463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1106-57E0-FD5C-7451-0A486F3D32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5BFABF-0436-EEE5-5A08-BAB1DAD23E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FE6D2-31E6-4255-26EA-3ABC3253952B}"/>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864A6A6F-A3CC-FA7A-F834-9E58304D085F}"/>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3F46710A-776C-4813-6C7B-1EB1716ABDD7}"/>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13867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B0CF-C8B6-2984-B4FE-3588BA303051}"/>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213A76-11F6-6729-06A2-E684783659E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9817C75-F264-D479-3B01-0EE40FF1289C}"/>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1ECA356B-52D5-92F5-7041-4190EDD0C1E1}"/>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3C8A5897-F595-7177-16DC-D64BA1C9EDE0}"/>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49195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06DF-30BE-3214-B43A-75DAB38193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87A539-A765-F417-D296-D31AF03615E8}"/>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F73D08-452A-3E1E-7353-BF0E15C26297}"/>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EC9854-ECE5-00C7-5B33-EE00F372B089}"/>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00428ECF-9C40-D9F8-2DB4-F656E563C757}"/>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8C2AB125-72B5-8E44-CDF1-396E6AF6EC54}"/>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2579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3"/>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6"/>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6"/>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709308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1215-A3EA-F7A8-C487-0EF3741B7179}"/>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0EC029-88F2-C122-9AD7-0957857048F0}"/>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24382-A97C-6979-8534-30E3DC6B8CBF}"/>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F32279-92F1-034F-F318-82FCC56FB6E1}"/>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E389EF-BCE9-0DAB-D426-7FC31C77ED57}"/>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BE7D6D-E93E-AAC7-84C4-B2E38B0381C9}"/>
              </a:ext>
            </a:extLst>
          </p:cNvPr>
          <p:cNvSpPr>
            <a:spLocks noGrp="1"/>
          </p:cNvSpPr>
          <p:nvPr>
            <p:ph type="dt" sz="half" idx="10"/>
          </p:nvPr>
        </p:nvSpPr>
        <p:spPr/>
        <p:txBody>
          <a:bodyPr/>
          <a:lstStyle>
            <a:lvl1pPr>
              <a:defRPr/>
            </a:lvl1pPr>
          </a:lstStyle>
          <a:p>
            <a:endParaRPr lang="en-IN"/>
          </a:p>
        </p:txBody>
      </p:sp>
      <p:sp>
        <p:nvSpPr>
          <p:cNvPr id="8" name="Footer Placeholder 7">
            <a:extLst>
              <a:ext uri="{FF2B5EF4-FFF2-40B4-BE49-F238E27FC236}">
                <a16:creationId xmlns:a16="http://schemas.microsoft.com/office/drawing/2014/main" id="{E0EBA8FF-5C20-0ED9-C70A-6247EB36E5E1}"/>
              </a:ext>
            </a:extLst>
          </p:cNvPr>
          <p:cNvSpPr>
            <a:spLocks noGrp="1"/>
          </p:cNvSpPr>
          <p:nvPr>
            <p:ph type="ftr" sz="quarter" idx="11"/>
          </p:nvPr>
        </p:nvSpPr>
        <p:spPr/>
        <p:txBody>
          <a:bodyPr/>
          <a:lstStyle>
            <a:lvl1pPr>
              <a:defRPr/>
            </a:lvl1pPr>
          </a:lstStyle>
          <a:p>
            <a:endParaRPr lang="en-IN"/>
          </a:p>
        </p:txBody>
      </p:sp>
      <p:sp>
        <p:nvSpPr>
          <p:cNvPr id="9" name="Slide Number Placeholder 8">
            <a:extLst>
              <a:ext uri="{FF2B5EF4-FFF2-40B4-BE49-F238E27FC236}">
                <a16:creationId xmlns:a16="http://schemas.microsoft.com/office/drawing/2014/main" id="{CDAE37B2-2B4F-8E76-C866-ECAF15751978}"/>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797296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2657-02D6-7D57-B5CA-9D5E30FBA3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45E68D-62A3-EACA-A5E1-292D3C14B52F}"/>
              </a:ext>
            </a:extLst>
          </p:cNvPr>
          <p:cNvSpPr>
            <a:spLocks noGrp="1"/>
          </p:cNvSpPr>
          <p:nvPr>
            <p:ph type="dt" sz="half" idx="10"/>
          </p:nvPr>
        </p:nvSpPr>
        <p:spPr/>
        <p:txBody>
          <a:bodyPr/>
          <a:lstStyle>
            <a:lvl1pPr>
              <a:defRPr/>
            </a:lvl1pPr>
          </a:lstStyle>
          <a:p>
            <a:endParaRPr lang="en-IN"/>
          </a:p>
        </p:txBody>
      </p:sp>
      <p:sp>
        <p:nvSpPr>
          <p:cNvPr id="4" name="Footer Placeholder 3">
            <a:extLst>
              <a:ext uri="{FF2B5EF4-FFF2-40B4-BE49-F238E27FC236}">
                <a16:creationId xmlns:a16="http://schemas.microsoft.com/office/drawing/2014/main" id="{FE4063D3-B006-A0E1-1FCB-F99B4A5659A5}"/>
              </a:ext>
            </a:extLst>
          </p:cNvPr>
          <p:cNvSpPr>
            <a:spLocks noGrp="1"/>
          </p:cNvSpPr>
          <p:nvPr>
            <p:ph type="ftr" sz="quarter" idx="11"/>
          </p:nvPr>
        </p:nvSpPr>
        <p:spPr/>
        <p:txBody>
          <a:bodyPr/>
          <a:lstStyle>
            <a:lvl1pPr>
              <a:defRPr/>
            </a:lvl1pPr>
          </a:lstStyle>
          <a:p>
            <a:endParaRPr lang="en-IN"/>
          </a:p>
        </p:txBody>
      </p:sp>
      <p:sp>
        <p:nvSpPr>
          <p:cNvPr id="5" name="Slide Number Placeholder 4">
            <a:extLst>
              <a:ext uri="{FF2B5EF4-FFF2-40B4-BE49-F238E27FC236}">
                <a16:creationId xmlns:a16="http://schemas.microsoft.com/office/drawing/2014/main" id="{080AB507-46CB-070C-5B3F-EC5C2C9F311D}"/>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630709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931AF-FCE4-06D9-F2CD-D0B25A58BF39}"/>
              </a:ext>
            </a:extLst>
          </p:cNvPr>
          <p:cNvSpPr>
            <a:spLocks noGrp="1"/>
          </p:cNvSpPr>
          <p:nvPr>
            <p:ph type="dt" sz="half" idx="10"/>
          </p:nvPr>
        </p:nvSpPr>
        <p:spPr/>
        <p:txBody>
          <a:bodyPr/>
          <a:lstStyle>
            <a:lvl1pPr>
              <a:defRPr/>
            </a:lvl1pPr>
          </a:lstStyle>
          <a:p>
            <a:endParaRPr lang="en-IN"/>
          </a:p>
        </p:txBody>
      </p:sp>
      <p:sp>
        <p:nvSpPr>
          <p:cNvPr id="3" name="Footer Placeholder 2">
            <a:extLst>
              <a:ext uri="{FF2B5EF4-FFF2-40B4-BE49-F238E27FC236}">
                <a16:creationId xmlns:a16="http://schemas.microsoft.com/office/drawing/2014/main" id="{06ED8ED6-59E7-7AA0-D676-7DB72726C038}"/>
              </a:ext>
            </a:extLst>
          </p:cNvPr>
          <p:cNvSpPr>
            <a:spLocks noGrp="1"/>
          </p:cNvSpPr>
          <p:nvPr>
            <p:ph type="ftr" sz="quarter" idx="11"/>
          </p:nvPr>
        </p:nvSpPr>
        <p:spPr/>
        <p:txBody>
          <a:bodyPr/>
          <a:lstStyle>
            <a:lvl1pPr>
              <a:defRPr/>
            </a:lvl1pPr>
          </a:lstStyle>
          <a:p>
            <a:endParaRPr lang="en-IN"/>
          </a:p>
        </p:txBody>
      </p:sp>
      <p:sp>
        <p:nvSpPr>
          <p:cNvPr id="4" name="Slide Number Placeholder 3">
            <a:extLst>
              <a:ext uri="{FF2B5EF4-FFF2-40B4-BE49-F238E27FC236}">
                <a16:creationId xmlns:a16="http://schemas.microsoft.com/office/drawing/2014/main" id="{5413AE0E-556F-92E0-D753-949B7EFD27D4}"/>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112148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A1E8-2B5C-DF15-6E34-BE6A6F0A962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7E4054-E2F1-A88F-E852-EA4E67CECF24}"/>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7CA3B4-7CB9-3D7C-F417-ED14568E7E3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3D332-620E-C597-4727-EB8447D6D728}"/>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EADC5BAE-5FE0-A3F7-133C-3B86764B1B03}"/>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8A15F414-D7E1-4EE3-71DB-9268381080C8}"/>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075211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6C3D-8CB0-45A2-7539-9234CB6485C2}"/>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1A9016-5DDB-1555-B81B-3DD8E201961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B23E6074-587A-C270-1442-5A39E7529261}"/>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E7E17-4625-7F7F-B7AF-5C1E170C7D62}"/>
              </a:ext>
            </a:extLst>
          </p:cNvPr>
          <p:cNvSpPr>
            <a:spLocks noGrp="1"/>
          </p:cNvSpPr>
          <p:nvPr>
            <p:ph type="dt" sz="half" idx="10"/>
          </p:nvPr>
        </p:nvSpPr>
        <p:spPr/>
        <p:txBody>
          <a:bodyPr/>
          <a:lstStyle>
            <a:lvl1pPr>
              <a:defRPr/>
            </a:lvl1pPr>
          </a:lstStyle>
          <a:p>
            <a:endParaRPr lang="en-IN"/>
          </a:p>
        </p:txBody>
      </p:sp>
      <p:sp>
        <p:nvSpPr>
          <p:cNvPr id="6" name="Footer Placeholder 5">
            <a:extLst>
              <a:ext uri="{FF2B5EF4-FFF2-40B4-BE49-F238E27FC236}">
                <a16:creationId xmlns:a16="http://schemas.microsoft.com/office/drawing/2014/main" id="{60D021E8-3CE6-0378-0DBD-4CDD6096DE0E}"/>
              </a:ext>
            </a:extLst>
          </p:cNvPr>
          <p:cNvSpPr>
            <a:spLocks noGrp="1"/>
          </p:cNvSpPr>
          <p:nvPr>
            <p:ph type="ftr" sz="quarter" idx="11"/>
          </p:nvPr>
        </p:nvSpPr>
        <p:spPr/>
        <p:txBody>
          <a:bodyPr/>
          <a:lstStyle>
            <a:lvl1pPr>
              <a:defRPr/>
            </a:lvl1pPr>
          </a:lstStyle>
          <a:p>
            <a:endParaRPr lang="en-IN"/>
          </a:p>
        </p:txBody>
      </p:sp>
      <p:sp>
        <p:nvSpPr>
          <p:cNvPr id="7" name="Slide Number Placeholder 6">
            <a:extLst>
              <a:ext uri="{FF2B5EF4-FFF2-40B4-BE49-F238E27FC236}">
                <a16:creationId xmlns:a16="http://schemas.microsoft.com/office/drawing/2014/main" id="{906E71B0-6027-39FC-9223-CDA364757B8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4343987"/>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27CB-1238-B237-CA7B-F45234BFD2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88D4E2-1928-C7D6-5108-DD1546D4A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BC207-D73F-52AD-5D9B-DCADFF6AF5B4}"/>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7619E9B6-8785-3ABE-15E4-03E171B358FA}"/>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6F2EB69F-3C24-C458-6984-7257F33181D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7724347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B9C0EE-D88D-4867-EAA1-9ABA8B43CDB3}"/>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2E62B1-7646-809A-4BA4-0B7A73FDBBFA}"/>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3548E-D0F3-C665-891E-B2C1B4D1D7B0}"/>
              </a:ext>
            </a:extLst>
          </p:cNvPr>
          <p:cNvSpPr>
            <a:spLocks noGrp="1"/>
          </p:cNvSpPr>
          <p:nvPr>
            <p:ph type="dt" sz="half" idx="10"/>
          </p:nvPr>
        </p:nvSpPr>
        <p:spPr/>
        <p:txBody>
          <a:bodyPr/>
          <a:lstStyle>
            <a:lvl1pPr>
              <a:defRPr/>
            </a:lvl1pPr>
          </a:lstStyle>
          <a:p>
            <a:endParaRPr lang="en-IN"/>
          </a:p>
        </p:txBody>
      </p:sp>
      <p:sp>
        <p:nvSpPr>
          <p:cNvPr id="5" name="Footer Placeholder 4">
            <a:extLst>
              <a:ext uri="{FF2B5EF4-FFF2-40B4-BE49-F238E27FC236}">
                <a16:creationId xmlns:a16="http://schemas.microsoft.com/office/drawing/2014/main" id="{5292FFD1-5056-70CE-751A-D6409A84AF69}"/>
              </a:ext>
            </a:extLst>
          </p:cNvPr>
          <p:cNvSpPr>
            <a:spLocks noGrp="1"/>
          </p:cNvSpPr>
          <p:nvPr>
            <p:ph type="ftr" sz="quarter" idx="11"/>
          </p:nvPr>
        </p:nvSpPr>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FB8AB862-E6DE-E6B8-F3F3-1B3DEC3390F2}"/>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052946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45673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466439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679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2.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3.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4.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7.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8.jpe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2.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11.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3"/>
            <a:ext cx="10972800"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9"/>
            <a:ext cx="10972800"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7" name="TextBox 6">
            <a:extLst>
              <a:ext uri="{FF2B5EF4-FFF2-40B4-BE49-F238E27FC236}">
                <a16:creationId xmlns:a16="http://schemas.microsoft.com/office/drawing/2014/main" id="{74BB819C-B1E4-4565-8649-D1F652714ED7}"/>
              </a:ext>
            </a:extLst>
          </p:cNvPr>
          <p:cNvSpPr txBox="1"/>
          <p:nvPr/>
        </p:nvSpPr>
        <p:spPr>
          <a:xfrm>
            <a:off x="35104" y="6921998"/>
            <a:ext cx="2995507" cy="307777"/>
          </a:xfrm>
          <a:prstGeom prst="rect">
            <a:avLst/>
          </a:prstGeom>
          <a:noFill/>
        </p:spPr>
        <p:txBody>
          <a:bodyPr wrap="square" rtlCol="0">
            <a:spAutoFit/>
          </a:bodyPr>
          <a:lstStyle/>
          <a:p>
            <a:r>
              <a:rPr lang="en-US" sz="1400">
                <a:solidFill>
                  <a:schemeClr val="tx1">
                    <a:lumMod val="50000"/>
                    <a:lumOff val="50000"/>
                  </a:schemeClr>
                </a:solidFill>
              </a:rPr>
              <a:t>FPPT.com</a:t>
            </a:r>
          </a:p>
        </p:txBody>
      </p:sp>
    </p:spTree>
    <p:extLst>
      <p:ext uri="{BB962C8B-B14F-4D97-AF65-F5344CB8AC3E}">
        <p14:creationId xmlns:p14="http://schemas.microsoft.com/office/powerpoint/2010/main" val="402033675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3"/>
            <a:ext cx="10972800"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9"/>
            <a:ext cx="10972800"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121899" tIns="60949" rIns="121899" bIns="60949" rtlCol="0" anchor="ctr"/>
          <a:lstStyle>
            <a:lvl1pPr algn="l">
              <a:defRPr sz="1600">
                <a:solidFill>
                  <a:schemeClr val="tx1">
                    <a:tint val="75000"/>
                  </a:schemeClr>
                </a:solidFill>
                <a:latin typeface="Open Sans" panose="020B0606030504020204" pitchFamily="34" charset="0"/>
              </a:defRPr>
            </a:lvl1pPr>
          </a:lstStyle>
          <a:p>
            <a:fld id="{5CAED173-DBAB-42F8-A28B-638ADDC67609}" type="datetimeFigureOut">
              <a:rPr lang="en-US" smtClean="0"/>
              <a:t>2/27/2024</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121899" tIns="60949" rIns="121899" bIns="60949" rtlCol="0" anchor="ctr"/>
          <a:lstStyle>
            <a:lvl1pPr algn="ctr">
              <a:defRPr sz="1600">
                <a:solidFill>
                  <a:schemeClr val="tx1">
                    <a:tint val="75000"/>
                  </a:schemeClr>
                </a:solidFill>
                <a:latin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121899" tIns="60949" rIns="121899" bIns="60949" rtlCol="0" anchor="ctr"/>
          <a:lstStyle>
            <a:lvl1pPr algn="r">
              <a:defRPr sz="1600">
                <a:solidFill>
                  <a:schemeClr val="tx1">
                    <a:tint val="75000"/>
                  </a:schemeClr>
                </a:solidFill>
                <a:latin typeface="Open Sans" panose="020B0606030504020204" pitchFamily="34" charset="0"/>
              </a:defRPr>
            </a:lvl1pPr>
          </a:lstStyle>
          <a:p>
            <a:fld id="{4ACA44AF-8201-44E6-8108-BC752E78A705}" type="slidenum">
              <a:rPr lang="en-US" smtClean="0"/>
              <a:t>‹#›</a:t>
            </a:fld>
            <a:endParaRPr lang="en-US"/>
          </a:p>
        </p:txBody>
      </p:sp>
      <p:sp>
        <p:nvSpPr>
          <p:cNvPr id="7" name="TextBox 6">
            <a:extLst>
              <a:ext uri="{FF2B5EF4-FFF2-40B4-BE49-F238E27FC236}">
                <a16:creationId xmlns:a16="http://schemas.microsoft.com/office/drawing/2014/main" id="{74BB819C-B1E4-4565-8649-D1F652714ED7}"/>
              </a:ext>
            </a:extLst>
          </p:cNvPr>
          <p:cNvSpPr txBox="1"/>
          <p:nvPr/>
        </p:nvSpPr>
        <p:spPr>
          <a:xfrm>
            <a:off x="35104" y="6921998"/>
            <a:ext cx="2995507" cy="307777"/>
          </a:xfrm>
          <a:prstGeom prst="rect">
            <a:avLst/>
          </a:prstGeom>
          <a:noFill/>
        </p:spPr>
        <p:txBody>
          <a:bodyPr wrap="square" rtlCol="0">
            <a:spAutoFit/>
          </a:bodyPr>
          <a:lstStyle/>
          <a:p>
            <a:r>
              <a:rPr lang="en-US" sz="1400">
                <a:solidFill>
                  <a:schemeClr val="tx1">
                    <a:lumMod val="50000"/>
                    <a:lumOff val="50000"/>
                  </a:schemeClr>
                </a:solidFill>
                <a:latin typeface="Open Sans" panose="020B0606030504020204" pitchFamily="34" charset="0"/>
              </a:rPr>
              <a:t>FPPT.com</a:t>
            </a:r>
          </a:p>
        </p:txBody>
      </p:sp>
    </p:spTree>
    <p:extLst>
      <p:ext uri="{BB962C8B-B14F-4D97-AF65-F5344CB8AC3E}">
        <p14:creationId xmlns:p14="http://schemas.microsoft.com/office/powerpoint/2010/main" val="89108610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2A9A30-948C-12B5-5FEB-0E58A47A62FA}"/>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152D9606-604D-F73A-6344-76155C9CD3EA}"/>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D9F4592B-4FD7-39FA-D3D5-2CAF95D9E062}"/>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IN"/>
          </a:p>
        </p:txBody>
      </p:sp>
      <p:sp>
        <p:nvSpPr>
          <p:cNvPr id="1029" name="Rectangle 5">
            <a:extLst>
              <a:ext uri="{FF2B5EF4-FFF2-40B4-BE49-F238E27FC236}">
                <a16:creationId xmlns:a16="http://schemas.microsoft.com/office/drawing/2014/main" id="{B091E3F2-895B-C77C-6BD3-598D4FE868CB}"/>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IN"/>
          </a:p>
        </p:txBody>
      </p:sp>
      <p:sp>
        <p:nvSpPr>
          <p:cNvPr id="1030" name="Rectangle 6">
            <a:extLst>
              <a:ext uri="{FF2B5EF4-FFF2-40B4-BE49-F238E27FC236}">
                <a16:creationId xmlns:a16="http://schemas.microsoft.com/office/drawing/2014/main" id="{3B02FE01-D6FB-37D6-5FFC-C299374B2042}"/>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1054695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sldNum="0"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9DE1A78-B27E-FB4D-F751-72653B492B7D}"/>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73E08F46-4318-89AF-7D21-D65789B2BB1C}"/>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93A820E3-FE29-27B6-D995-F1DD41F4F2F6}"/>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IN"/>
          </a:p>
        </p:txBody>
      </p:sp>
      <p:sp>
        <p:nvSpPr>
          <p:cNvPr id="1029" name="Rectangle 5">
            <a:extLst>
              <a:ext uri="{FF2B5EF4-FFF2-40B4-BE49-F238E27FC236}">
                <a16:creationId xmlns:a16="http://schemas.microsoft.com/office/drawing/2014/main" id="{42949258-8BEC-4DC3-1F0F-BBE1DBF90549}"/>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IN"/>
          </a:p>
        </p:txBody>
      </p:sp>
      <p:sp>
        <p:nvSpPr>
          <p:cNvPr id="1030" name="Rectangle 6">
            <a:extLst>
              <a:ext uri="{FF2B5EF4-FFF2-40B4-BE49-F238E27FC236}">
                <a16:creationId xmlns:a16="http://schemas.microsoft.com/office/drawing/2014/main" id="{575BDA9B-FE82-A7A5-C79C-45A84286F2B6}"/>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3825368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BBB797D-7084-C33D-08EB-4FD0765E109D}"/>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213CE0DC-0EC1-B4F9-BCC3-84E77EE9620D}"/>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5967A632-20CA-9376-B48A-9B2BBE003578}"/>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IN"/>
          </a:p>
        </p:txBody>
      </p:sp>
      <p:sp>
        <p:nvSpPr>
          <p:cNvPr id="1029" name="Rectangle 5">
            <a:extLst>
              <a:ext uri="{FF2B5EF4-FFF2-40B4-BE49-F238E27FC236}">
                <a16:creationId xmlns:a16="http://schemas.microsoft.com/office/drawing/2014/main" id="{907819A1-52AA-535B-8249-97227B43F03F}"/>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IN"/>
          </a:p>
        </p:txBody>
      </p:sp>
      <p:sp>
        <p:nvSpPr>
          <p:cNvPr id="1030" name="Rectangle 6">
            <a:extLst>
              <a:ext uri="{FF2B5EF4-FFF2-40B4-BE49-F238E27FC236}">
                <a16:creationId xmlns:a16="http://schemas.microsoft.com/office/drawing/2014/main" id="{9E0F18EC-7C51-B823-CF57-945FE9475429}"/>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361364031"/>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hf sldNum="0"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91223768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51980888"/>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372127F-ADC9-1041-D226-56E0783B8B0F}"/>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93FBD865-AC0C-EA60-C437-471286AA70BA}"/>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3C39679B-C6AD-056D-2D4D-ECDD87D7C84A}"/>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IN"/>
          </a:p>
        </p:txBody>
      </p:sp>
      <p:sp>
        <p:nvSpPr>
          <p:cNvPr id="1029" name="Rectangle 5">
            <a:extLst>
              <a:ext uri="{FF2B5EF4-FFF2-40B4-BE49-F238E27FC236}">
                <a16:creationId xmlns:a16="http://schemas.microsoft.com/office/drawing/2014/main" id="{1A5CC466-551F-A219-7EC5-63D220105A20}"/>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IN"/>
          </a:p>
        </p:txBody>
      </p:sp>
      <p:sp>
        <p:nvSpPr>
          <p:cNvPr id="1030" name="Rectangle 6">
            <a:extLst>
              <a:ext uri="{FF2B5EF4-FFF2-40B4-BE49-F238E27FC236}">
                <a16:creationId xmlns:a16="http://schemas.microsoft.com/office/drawing/2014/main" id="{30150076-D78F-84E8-E03F-428C153ECB71}"/>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97291638"/>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sldNum="0"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5609261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7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7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7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hyperlink" Target="https://github.com/Madhavi3N" TargetMode="External"/><Relationship Id="rId5" Type="http://schemas.openxmlformats.org/officeDocument/2006/relationships/image" Target="../media/image18.png"/><Relationship Id="rId4" Type="http://schemas.openxmlformats.org/officeDocument/2006/relationships/hyperlink" Target="https://linkedin.com/in/madhavin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7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7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png"/><Relationship Id="rId1" Type="http://schemas.openxmlformats.org/officeDocument/2006/relationships/slideLayout" Target="../slideLayouts/slideLayout76.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png"/><Relationship Id="rId1" Type="http://schemas.openxmlformats.org/officeDocument/2006/relationships/slideLayout" Target="../slideLayouts/slideLayout76.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6.png"/><Relationship Id="rId2" Type="http://schemas.openxmlformats.org/officeDocument/2006/relationships/diagramData" Target="../diagrams/data6.xml"/><Relationship Id="rId1" Type="http://schemas.openxmlformats.org/officeDocument/2006/relationships/slideLayout" Target="../slideLayouts/slideLayout7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7/06/relationships/model3d" Target="../media/model3d1.glb"/><Relationship Id="rId1" Type="http://schemas.openxmlformats.org/officeDocument/2006/relationships/slideLayout" Target="../slideLayouts/slideLayout76.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3.xml"/><Relationship Id="rId5" Type="http://schemas.openxmlformats.org/officeDocument/2006/relationships/image" Target="../media/image74.jp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4.png"/><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185" y="0"/>
            <a:ext cx="12190815" cy="6858000"/>
          </a:xfrm>
          <a:prstGeom prst="rect">
            <a:avLst/>
          </a:prstGeom>
          <a:noFill/>
          <a:ln w="127000" cmpd="tri">
            <a:solidFill>
              <a:schemeClr val="tx1"/>
            </a:solidFill>
          </a:ln>
        </p:spPr>
      </p:pic>
      <p:sp>
        <p:nvSpPr>
          <p:cNvPr id="2" name="Google Shape;99;p1">
            <a:extLst>
              <a:ext uri="{FF2B5EF4-FFF2-40B4-BE49-F238E27FC236}">
                <a16:creationId xmlns:a16="http://schemas.microsoft.com/office/drawing/2014/main" id="{8A4EF30A-F800-B0C8-8ED5-5445EC248662}"/>
              </a:ext>
            </a:extLst>
          </p:cNvPr>
          <p:cNvSpPr txBox="1"/>
          <p:nvPr/>
        </p:nvSpPr>
        <p:spPr>
          <a:xfrm>
            <a:off x="150827" y="2686870"/>
            <a:ext cx="11726944" cy="3139281"/>
          </a:xfrm>
          <a:prstGeom prst="rect">
            <a:avLst/>
          </a:prstGeom>
          <a:noFill/>
          <a:ln>
            <a:noFill/>
          </a:ln>
          <a:effectLst>
            <a:glow rad="139700">
              <a:schemeClr val="accent5">
                <a:satMod val="175000"/>
                <a:alpha val="40000"/>
              </a:schemeClr>
            </a:glow>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br>
              <a:rPr lang="en-IN" sz="6600" b="0" i="0" u="none" strike="noStrike" cap="none" dirty="0">
                <a:solidFill>
                  <a:schemeClr val="dk1"/>
                </a:solidFill>
                <a:latin typeface="Monotype Corsiva" panose="03010101010201010101" pitchFamily="66" charset="0"/>
                <a:ea typeface="Calibri"/>
                <a:cs typeface="Calibri"/>
                <a:sym typeface="Calibri"/>
              </a:rPr>
            </a:br>
            <a:r>
              <a:rPr lang="en-US" sz="6600" b="1" i="0" u="none" strike="noStrike" cap="none" dirty="0">
                <a:solidFill>
                  <a:schemeClr val="dk1"/>
                </a:solidFill>
                <a:effectLst>
                  <a:outerShdw blurRad="38100" dist="38100" dir="2700000" algn="tl">
                    <a:srgbClr val="000000">
                      <a:alpha val="43137"/>
                    </a:srgbClr>
                  </a:outerShdw>
                </a:effectLst>
                <a:latin typeface="Monotype Corsiva" panose="03010101010201010101" pitchFamily="66" charset="0"/>
                <a:ea typeface="Calibri"/>
                <a:cs typeface="Calibri"/>
                <a:sym typeface="Calibri"/>
              </a:rPr>
              <a:t>EDA Project</a:t>
            </a:r>
          </a:p>
          <a:p>
            <a:pPr marL="0" marR="0" lvl="0" indent="0" algn="ctr" rtl="0">
              <a:spcBef>
                <a:spcPts val="0"/>
              </a:spcBef>
              <a:spcAft>
                <a:spcPts val="0"/>
              </a:spcAft>
              <a:buNone/>
            </a:pPr>
            <a:r>
              <a:rPr lang="en-US" sz="6600" b="1" i="0" u="none" strike="noStrike" cap="none" dirty="0">
                <a:solidFill>
                  <a:schemeClr val="dk1"/>
                </a:solidFill>
                <a:effectLst>
                  <a:outerShdw blurRad="38100" dist="38100" dir="2700000" algn="tl">
                    <a:srgbClr val="000000">
                      <a:alpha val="43137"/>
                    </a:srgbClr>
                  </a:outerShdw>
                </a:effectLst>
                <a:latin typeface="Monotype Corsiva" panose="03010101010201010101" pitchFamily="66" charset="0"/>
                <a:ea typeface="Calibri"/>
                <a:cs typeface="Calibri"/>
                <a:sym typeface="Calibri"/>
              </a:rPr>
              <a:t>AMCAT Data Analysis</a:t>
            </a:r>
            <a:endParaRPr sz="6600" b="1" dirty="0">
              <a:effectLst>
                <a:outerShdw blurRad="38100" dist="38100" dir="2700000" algn="tl">
                  <a:srgbClr val="000000">
                    <a:alpha val="43137"/>
                  </a:srgbClr>
                </a:outerShdw>
              </a:effectLst>
              <a:latin typeface="Monotype Corsiva" panose="03010101010201010101" pitchFamily="66" charset="0"/>
            </a:endParaRPr>
          </a:p>
        </p:txBody>
      </p:sp>
      <p:pic>
        <p:nvPicPr>
          <p:cNvPr id="4" name="Picture 3">
            <a:extLst>
              <a:ext uri="{FF2B5EF4-FFF2-40B4-BE49-F238E27FC236}">
                <a16:creationId xmlns:a16="http://schemas.microsoft.com/office/drawing/2014/main" id="{75F307F8-DECF-7F8A-6180-B77C91A1639F}"/>
              </a:ext>
            </a:extLst>
          </p:cNvPr>
          <p:cNvPicPr>
            <a:picLocks noChangeAspect="1"/>
          </p:cNvPicPr>
          <p:nvPr/>
        </p:nvPicPr>
        <p:blipFill>
          <a:blip r:embed="rId4"/>
          <a:stretch>
            <a:fillRect/>
          </a:stretch>
        </p:blipFill>
        <p:spPr>
          <a:xfrm>
            <a:off x="0" y="6400800"/>
            <a:ext cx="3409950" cy="457200"/>
          </a:xfrm>
          <a:prstGeom prst="rect">
            <a:avLst/>
          </a:prstGeom>
        </p:spPr>
      </p:pic>
      <p:sp>
        <p:nvSpPr>
          <p:cNvPr id="5" name="TextBox 4">
            <a:extLst>
              <a:ext uri="{FF2B5EF4-FFF2-40B4-BE49-F238E27FC236}">
                <a16:creationId xmlns:a16="http://schemas.microsoft.com/office/drawing/2014/main" id="{2B069C31-9F59-D905-E613-EB00874AE712}"/>
              </a:ext>
            </a:extLst>
          </p:cNvPr>
          <p:cNvSpPr txBox="1"/>
          <p:nvPr/>
        </p:nvSpPr>
        <p:spPr>
          <a:xfrm>
            <a:off x="8343844" y="5534561"/>
            <a:ext cx="2780908" cy="1323439"/>
          </a:xfrm>
          <a:prstGeom prst="rect">
            <a:avLst/>
          </a:prstGeom>
          <a:noFill/>
        </p:spPr>
        <p:txBody>
          <a:bodyPr wrap="square" rtlCol="0">
            <a:spAutoFit/>
          </a:bodyPr>
          <a:lstStyle/>
          <a:p>
            <a:pPr algn="ctr"/>
            <a:r>
              <a:rPr lang="en-IN" sz="4000" b="1" dirty="0">
                <a:solidFill>
                  <a:srgbClr val="002060"/>
                </a:solidFill>
                <a:effectLst>
                  <a:outerShdw blurRad="38100" dist="38100" dir="2700000" algn="tl">
                    <a:srgbClr val="000000">
                      <a:alpha val="43137"/>
                    </a:srgbClr>
                  </a:outerShdw>
                </a:effectLst>
                <a:latin typeface="Gabriola" panose="04040605051002020D02" pitchFamily="82" charset="0"/>
              </a:rPr>
              <a:t>By : </a:t>
            </a:r>
          </a:p>
          <a:p>
            <a:pPr algn="ctr"/>
            <a:r>
              <a:rPr lang="en-IN" sz="4000" b="1" dirty="0">
                <a:solidFill>
                  <a:srgbClr val="002060"/>
                </a:solidFill>
                <a:effectLst>
                  <a:outerShdw blurRad="38100" dist="38100" dir="2700000" algn="tl">
                    <a:srgbClr val="000000">
                      <a:alpha val="43137"/>
                    </a:srgbClr>
                  </a:outerShdw>
                </a:effectLst>
                <a:latin typeface="Gabriola" panose="04040605051002020D02" pitchFamily="82" charset="0"/>
              </a:rPr>
              <a:t>Madhavi . 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881F-82BD-E8A7-59AA-DA02D7EA1A10}"/>
              </a:ext>
            </a:extLst>
          </p:cNvPr>
          <p:cNvSpPr>
            <a:spLocks noGrp="1"/>
          </p:cNvSpPr>
          <p:nvPr/>
        </p:nvSpPr>
        <p:spPr>
          <a:xfrm>
            <a:off x="-762000" y="0"/>
            <a:ext cx="12192000" cy="85240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solidFill>
                  <a:srgbClr val="C00000"/>
                </a:solidFill>
                <a:effectLst>
                  <a:outerShdw blurRad="38100" dist="38100" dir="2700000" algn="tl">
                    <a:srgbClr val="000000">
                      <a:alpha val="43137"/>
                    </a:srgbClr>
                  </a:outerShdw>
                </a:effectLst>
              </a:rPr>
              <a:t>                 - : </a:t>
            </a:r>
            <a:r>
              <a:rPr lang="en-US" sz="4800" b="1" u="sng" dirty="0">
                <a:solidFill>
                  <a:srgbClr val="C00000"/>
                </a:solidFill>
                <a:effectLst>
                  <a:outerShdw blurRad="38100" dist="38100" dir="2700000" algn="tl">
                    <a:srgbClr val="000000">
                      <a:alpha val="43137"/>
                    </a:srgbClr>
                  </a:outerShdw>
                </a:effectLst>
              </a:rPr>
              <a:t>Data Cleaning Steps</a:t>
            </a:r>
            <a:r>
              <a:rPr lang="en-US" sz="4800" b="1" dirty="0">
                <a:solidFill>
                  <a:srgbClr val="C00000"/>
                </a:solidFill>
                <a:effectLst>
                  <a:outerShdw blurRad="38100" dist="38100" dir="2700000" algn="tl">
                    <a:srgbClr val="000000">
                      <a:alpha val="43137"/>
                    </a:srgbClr>
                  </a:outerShdw>
                </a:effectLst>
              </a:rPr>
              <a:t> : -</a:t>
            </a:r>
          </a:p>
        </p:txBody>
      </p:sp>
      <p:graphicFrame>
        <p:nvGraphicFramePr>
          <p:cNvPr id="3" name="Content Placeholder 8">
            <a:extLst>
              <a:ext uri="{FF2B5EF4-FFF2-40B4-BE49-F238E27FC236}">
                <a16:creationId xmlns:a16="http://schemas.microsoft.com/office/drawing/2014/main" id="{D27758BF-0978-0F3B-D4D8-C868DC8FF8B1}"/>
              </a:ext>
            </a:extLst>
          </p:cNvPr>
          <p:cNvGraphicFramePr>
            <a:graphicFrameLocks noGrp="1"/>
          </p:cNvGraphicFramePr>
          <p:nvPr>
            <p:extLst>
              <p:ext uri="{D42A27DB-BD31-4B8C-83A1-F6EECF244321}">
                <p14:modId xmlns:p14="http://schemas.microsoft.com/office/powerpoint/2010/main" val="299799294"/>
              </p:ext>
            </p:extLst>
          </p:nvPr>
        </p:nvGraphicFramePr>
        <p:xfrm>
          <a:off x="1813302" y="1175407"/>
          <a:ext cx="10378698" cy="526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EDD8C0-9DCE-09F4-FD77-29349E4A2076}"/>
              </a:ext>
            </a:extLst>
          </p:cNvPr>
          <p:cNvPicPr>
            <a:picLocks noChangeAspect="1"/>
          </p:cNvPicPr>
          <p:nvPr/>
        </p:nvPicPr>
        <p:blipFill>
          <a:blip r:embed="rId7"/>
          <a:stretch>
            <a:fillRect/>
          </a:stretch>
        </p:blipFill>
        <p:spPr>
          <a:xfrm>
            <a:off x="9025615" y="6433456"/>
            <a:ext cx="3166383" cy="424543"/>
          </a:xfrm>
          <a:prstGeom prst="rect">
            <a:avLst/>
          </a:prstGeom>
        </p:spPr>
      </p:pic>
    </p:spTree>
    <p:extLst>
      <p:ext uri="{BB962C8B-B14F-4D97-AF65-F5344CB8AC3E}">
        <p14:creationId xmlns:p14="http://schemas.microsoft.com/office/powerpoint/2010/main" val="165181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4068-C244-6173-CE97-CCD96248610F}"/>
              </a:ext>
            </a:extLst>
          </p:cNvPr>
          <p:cNvSpPr>
            <a:spLocks noGrp="1"/>
          </p:cNvSpPr>
          <p:nvPr/>
        </p:nvSpPr>
        <p:spPr>
          <a:xfrm>
            <a:off x="266699" y="621642"/>
            <a:ext cx="5829301" cy="78661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FFFF00"/>
                </a:solidFill>
              </a:rPr>
              <a:t>- : </a:t>
            </a:r>
            <a:r>
              <a:rPr lang="en-US" sz="4000" b="1" u="sng" dirty="0">
                <a:solidFill>
                  <a:srgbClr val="FFFF00"/>
                </a:solidFill>
                <a:effectLst>
                  <a:outerShdw blurRad="38100" dist="38100" dir="2700000" algn="tl">
                    <a:srgbClr val="000000">
                      <a:alpha val="43137"/>
                    </a:srgbClr>
                  </a:outerShdw>
                </a:effectLst>
              </a:rPr>
              <a:t>Before Cleaning Data</a:t>
            </a:r>
            <a:r>
              <a:rPr lang="en-US" sz="4000" b="1" dirty="0">
                <a:solidFill>
                  <a:srgbClr val="FFFF00"/>
                </a:solidFill>
                <a:effectLst>
                  <a:outerShdw blurRad="38100" dist="38100" dir="2700000" algn="tl">
                    <a:srgbClr val="000000">
                      <a:alpha val="43137"/>
                    </a:srgbClr>
                  </a:outerShdw>
                </a:effectLst>
              </a:rPr>
              <a:t> </a:t>
            </a:r>
            <a:r>
              <a:rPr lang="en-US" sz="4000" b="1" dirty="0">
                <a:solidFill>
                  <a:srgbClr val="FFFF00"/>
                </a:solidFill>
              </a:rPr>
              <a:t>: -</a:t>
            </a:r>
          </a:p>
        </p:txBody>
      </p:sp>
      <p:pic>
        <p:nvPicPr>
          <p:cNvPr id="4" name="Picture 3">
            <a:extLst>
              <a:ext uri="{FF2B5EF4-FFF2-40B4-BE49-F238E27FC236}">
                <a16:creationId xmlns:a16="http://schemas.microsoft.com/office/drawing/2014/main" id="{79DE1EB3-42AB-C954-063C-54C35EBBABD8}"/>
              </a:ext>
            </a:extLst>
          </p:cNvPr>
          <p:cNvPicPr>
            <a:picLocks noChangeAspect="1"/>
          </p:cNvPicPr>
          <p:nvPr/>
        </p:nvPicPr>
        <p:blipFill rotWithShape="1">
          <a:blip r:embed="rId2"/>
          <a:srcRect t="10255" b="2511"/>
          <a:stretch/>
        </p:blipFill>
        <p:spPr>
          <a:xfrm>
            <a:off x="17892" y="2066925"/>
            <a:ext cx="12174108" cy="4495800"/>
          </a:xfrm>
          <a:prstGeom prst="rect">
            <a:avLst/>
          </a:prstGeom>
        </p:spPr>
      </p:pic>
      <p:pic>
        <p:nvPicPr>
          <p:cNvPr id="3" name="Picture 2">
            <a:extLst>
              <a:ext uri="{FF2B5EF4-FFF2-40B4-BE49-F238E27FC236}">
                <a16:creationId xmlns:a16="http://schemas.microsoft.com/office/drawing/2014/main" id="{5A8C885F-12C9-9B33-37ED-47ADF423FF44}"/>
              </a:ext>
            </a:extLst>
          </p:cNvPr>
          <p:cNvPicPr>
            <a:picLocks noChangeAspect="1"/>
          </p:cNvPicPr>
          <p:nvPr/>
        </p:nvPicPr>
        <p:blipFill>
          <a:blip r:embed="rId3"/>
          <a:stretch>
            <a:fillRect/>
          </a:stretch>
        </p:blipFill>
        <p:spPr>
          <a:xfrm>
            <a:off x="9269189" y="6466114"/>
            <a:ext cx="2922809" cy="391885"/>
          </a:xfrm>
          <a:prstGeom prst="rect">
            <a:avLst/>
          </a:prstGeom>
        </p:spPr>
      </p:pic>
    </p:spTree>
    <p:extLst>
      <p:ext uri="{BB962C8B-B14F-4D97-AF65-F5344CB8AC3E}">
        <p14:creationId xmlns:p14="http://schemas.microsoft.com/office/powerpoint/2010/main" val="1772308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B2F3-1C8D-363A-02CF-BCCF9A422A48}"/>
              </a:ext>
            </a:extLst>
          </p:cNvPr>
          <p:cNvSpPr>
            <a:spLocks noGrp="1"/>
          </p:cNvSpPr>
          <p:nvPr/>
        </p:nvSpPr>
        <p:spPr>
          <a:xfrm>
            <a:off x="0" y="0"/>
            <a:ext cx="12192000" cy="83415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rgbClr val="C00000"/>
                </a:solidFill>
                <a:effectLst>
                  <a:outerShdw blurRad="38100" dist="38100" dir="2700000" algn="tl">
                    <a:srgbClr val="000000">
                      <a:alpha val="43137"/>
                    </a:srgbClr>
                  </a:outerShdw>
                </a:effectLst>
                <a:latin typeface="Georgia" panose="02040502050405020303" pitchFamily="18" charset="0"/>
              </a:rPr>
              <a:t>            - :  </a:t>
            </a:r>
            <a:r>
              <a:rPr lang="en-US" sz="4400" b="1" u="sng" dirty="0">
                <a:solidFill>
                  <a:srgbClr val="C00000"/>
                </a:solidFill>
                <a:effectLst>
                  <a:outerShdw blurRad="38100" dist="38100" dir="2700000" algn="tl">
                    <a:srgbClr val="000000">
                      <a:alpha val="43137"/>
                    </a:srgbClr>
                  </a:outerShdw>
                </a:effectLst>
                <a:latin typeface="Georgia" panose="02040502050405020303" pitchFamily="18" charset="0"/>
              </a:rPr>
              <a:t>Data Manipulation Steps</a:t>
            </a:r>
            <a:r>
              <a:rPr lang="en-US" sz="4400" b="1" dirty="0">
                <a:solidFill>
                  <a:srgbClr val="C00000"/>
                </a:solidFill>
                <a:effectLst>
                  <a:outerShdw blurRad="38100" dist="38100" dir="2700000" algn="tl">
                    <a:srgbClr val="000000">
                      <a:alpha val="43137"/>
                    </a:srgbClr>
                  </a:outerShdw>
                </a:effectLst>
                <a:latin typeface="Georgia" panose="02040502050405020303" pitchFamily="18" charset="0"/>
              </a:rPr>
              <a:t> : -</a:t>
            </a:r>
          </a:p>
        </p:txBody>
      </p:sp>
      <p:graphicFrame>
        <p:nvGraphicFramePr>
          <p:cNvPr id="3" name="Content Placeholder 7">
            <a:extLst>
              <a:ext uri="{FF2B5EF4-FFF2-40B4-BE49-F238E27FC236}">
                <a16:creationId xmlns:a16="http://schemas.microsoft.com/office/drawing/2014/main" id="{EE0FBC14-E8FD-CA4F-15E5-7250A92671BC}"/>
              </a:ext>
            </a:extLst>
          </p:cNvPr>
          <p:cNvGraphicFramePr>
            <a:graphicFrameLocks noGrp="1"/>
          </p:cNvGraphicFramePr>
          <p:nvPr>
            <p:extLst>
              <p:ext uri="{D42A27DB-BD31-4B8C-83A1-F6EECF244321}">
                <p14:modId xmlns:p14="http://schemas.microsoft.com/office/powerpoint/2010/main" val="70053892"/>
              </p:ext>
            </p:extLst>
          </p:nvPr>
        </p:nvGraphicFramePr>
        <p:xfrm>
          <a:off x="1840424" y="1242300"/>
          <a:ext cx="10351576" cy="4925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5DEEEB3-1825-F0EE-2B09-DD29E650EF35}"/>
              </a:ext>
            </a:extLst>
          </p:cNvPr>
          <p:cNvPicPr>
            <a:picLocks noChangeAspect="1"/>
          </p:cNvPicPr>
          <p:nvPr/>
        </p:nvPicPr>
        <p:blipFill>
          <a:blip r:embed="rId7"/>
          <a:stretch>
            <a:fillRect/>
          </a:stretch>
        </p:blipFill>
        <p:spPr>
          <a:xfrm>
            <a:off x="9025615" y="6433456"/>
            <a:ext cx="3166383" cy="424543"/>
          </a:xfrm>
          <a:prstGeom prst="rect">
            <a:avLst/>
          </a:prstGeom>
        </p:spPr>
      </p:pic>
    </p:spTree>
    <p:extLst>
      <p:ext uri="{BB962C8B-B14F-4D97-AF65-F5344CB8AC3E}">
        <p14:creationId xmlns:p14="http://schemas.microsoft.com/office/powerpoint/2010/main" val="38001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037B-96E8-7ED1-1714-A2CE09D290F7}"/>
              </a:ext>
            </a:extLst>
          </p:cNvPr>
          <p:cNvSpPr>
            <a:spLocks noGrp="1"/>
          </p:cNvSpPr>
          <p:nvPr/>
        </p:nvSpPr>
        <p:spPr>
          <a:xfrm>
            <a:off x="266699" y="497817"/>
            <a:ext cx="5829301" cy="78661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FFFF00"/>
                </a:solidFill>
              </a:rPr>
              <a:t>- : </a:t>
            </a:r>
            <a:r>
              <a:rPr lang="en-US" sz="4000" b="1" u="sng" dirty="0">
                <a:solidFill>
                  <a:srgbClr val="FFFF00"/>
                </a:solidFill>
                <a:effectLst>
                  <a:outerShdw blurRad="38100" dist="38100" dir="2700000" algn="tl">
                    <a:srgbClr val="000000">
                      <a:alpha val="43137"/>
                    </a:srgbClr>
                  </a:outerShdw>
                </a:effectLst>
              </a:rPr>
              <a:t>After Cleaning Data</a:t>
            </a:r>
            <a:r>
              <a:rPr lang="en-US" sz="4000" b="1" dirty="0">
                <a:solidFill>
                  <a:srgbClr val="FFFF00"/>
                </a:solidFill>
                <a:effectLst>
                  <a:outerShdw blurRad="38100" dist="38100" dir="2700000" algn="tl">
                    <a:srgbClr val="000000">
                      <a:alpha val="43137"/>
                    </a:srgbClr>
                  </a:outerShdw>
                </a:effectLst>
              </a:rPr>
              <a:t> </a:t>
            </a:r>
            <a:r>
              <a:rPr lang="en-US" sz="4000" b="1" dirty="0">
                <a:solidFill>
                  <a:srgbClr val="FFFF00"/>
                </a:solidFill>
              </a:rPr>
              <a:t>: -</a:t>
            </a:r>
          </a:p>
        </p:txBody>
      </p:sp>
      <p:pic>
        <p:nvPicPr>
          <p:cNvPr id="4" name="Picture 3">
            <a:extLst>
              <a:ext uri="{FF2B5EF4-FFF2-40B4-BE49-F238E27FC236}">
                <a16:creationId xmlns:a16="http://schemas.microsoft.com/office/drawing/2014/main" id="{55BDEF8C-913E-6535-A7A6-25B9FAF8C73C}"/>
              </a:ext>
            </a:extLst>
          </p:cNvPr>
          <p:cNvPicPr>
            <a:picLocks noChangeAspect="1"/>
          </p:cNvPicPr>
          <p:nvPr/>
        </p:nvPicPr>
        <p:blipFill>
          <a:blip r:embed="rId2"/>
          <a:stretch>
            <a:fillRect/>
          </a:stretch>
        </p:blipFill>
        <p:spPr>
          <a:xfrm>
            <a:off x="0" y="2219325"/>
            <a:ext cx="12192000" cy="4352925"/>
          </a:xfrm>
          <a:prstGeom prst="rect">
            <a:avLst/>
          </a:prstGeom>
        </p:spPr>
      </p:pic>
      <p:pic>
        <p:nvPicPr>
          <p:cNvPr id="3" name="Picture 2">
            <a:extLst>
              <a:ext uri="{FF2B5EF4-FFF2-40B4-BE49-F238E27FC236}">
                <a16:creationId xmlns:a16="http://schemas.microsoft.com/office/drawing/2014/main" id="{D6B2090C-04DC-3417-63B6-ED8CD6DA6823}"/>
              </a:ext>
            </a:extLst>
          </p:cNvPr>
          <p:cNvPicPr>
            <a:picLocks noChangeAspect="1"/>
          </p:cNvPicPr>
          <p:nvPr/>
        </p:nvPicPr>
        <p:blipFill>
          <a:blip r:embed="rId3"/>
          <a:stretch>
            <a:fillRect/>
          </a:stretch>
        </p:blipFill>
        <p:spPr>
          <a:xfrm>
            <a:off x="9220200" y="6459546"/>
            <a:ext cx="2971798" cy="398453"/>
          </a:xfrm>
          <a:prstGeom prst="rect">
            <a:avLst/>
          </a:prstGeom>
        </p:spPr>
      </p:pic>
    </p:spTree>
    <p:extLst>
      <p:ext uri="{BB962C8B-B14F-4D97-AF65-F5344CB8AC3E}">
        <p14:creationId xmlns:p14="http://schemas.microsoft.com/office/powerpoint/2010/main" val="388008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A944-0C2A-D923-BA57-BA3C89137917}"/>
              </a:ext>
            </a:extLst>
          </p:cNvPr>
          <p:cNvSpPr>
            <a:spLocks noGrp="1"/>
          </p:cNvSpPr>
          <p:nvPr/>
        </p:nvSpPr>
        <p:spPr>
          <a:xfrm>
            <a:off x="4279468" y="948786"/>
            <a:ext cx="8179231" cy="478897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0400" b="1" dirty="0">
                <a:solidFill>
                  <a:schemeClr val="bg1"/>
                </a:solidFill>
                <a:effectLst>
                  <a:outerShdw blurRad="38100" dist="38100" dir="2700000" algn="tl">
                    <a:srgbClr val="000000">
                      <a:alpha val="43137"/>
                    </a:srgbClr>
                  </a:outerShdw>
                </a:effectLst>
                <a:latin typeface="Goudy Old Style" panose="02020502050305020303" pitchFamily="18" charset="0"/>
              </a:rPr>
              <a:t>Plots for AMCAT Data Analysis</a:t>
            </a:r>
          </a:p>
        </p:txBody>
      </p:sp>
      <p:sp>
        <p:nvSpPr>
          <p:cNvPr id="3" name="Star: 4 Points 2">
            <a:extLst>
              <a:ext uri="{FF2B5EF4-FFF2-40B4-BE49-F238E27FC236}">
                <a16:creationId xmlns:a16="http://schemas.microsoft.com/office/drawing/2014/main" id="{8886F4A7-3D8A-92D5-D239-81126FE08EBA}"/>
              </a:ext>
            </a:extLst>
          </p:cNvPr>
          <p:cNvSpPr/>
          <p:nvPr/>
        </p:nvSpPr>
        <p:spPr>
          <a:xfrm>
            <a:off x="3454830" y="1445055"/>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4" name="Star: 4 Points 3">
            <a:extLst>
              <a:ext uri="{FF2B5EF4-FFF2-40B4-BE49-F238E27FC236}">
                <a16:creationId xmlns:a16="http://schemas.microsoft.com/office/drawing/2014/main" id="{6BDCB88B-908B-BDA5-3BFC-DCE24A34D01F}"/>
              </a:ext>
            </a:extLst>
          </p:cNvPr>
          <p:cNvSpPr/>
          <p:nvPr/>
        </p:nvSpPr>
        <p:spPr>
          <a:xfrm>
            <a:off x="9350805" y="4778805"/>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pic>
        <p:nvPicPr>
          <p:cNvPr id="6" name="Picture 5">
            <a:extLst>
              <a:ext uri="{FF2B5EF4-FFF2-40B4-BE49-F238E27FC236}">
                <a16:creationId xmlns:a16="http://schemas.microsoft.com/office/drawing/2014/main" id="{D9F796BD-2F0B-1410-E678-4EA183DB0750}"/>
              </a:ext>
            </a:extLst>
          </p:cNvPr>
          <p:cNvPicPr>
            <a:picLocks noChangeAspect="1"/>
          </p:cNvPicPr>
          <p:nvPr/>
        </p:nvPicPr>
        <p:blipFill>
          <a:blip r:embed="rId2"/>
          <a:stretch>
            <a:fillRect/>
          </a:stretch>
        </p:blipFill>
        <p:spPr>
          <a:xfrm>
            <a:off x="8782050" y="6400800"/>
            <a:ext cx="3409950" cy="457200"/>
          </a:xfrm>
          <a:prstGeom prst="rect">
            <a:avLst/>
          </a:prstGeom>
        </p:spPr>
      </p:pic>
    </p:spTree>
    <p:extLst>
      <p:ext uri="{BB962C8B-B14F-4D97-AF65-F5344CB8AC3E}">
        <p14:creationId xmlns:p14="http://schemas.microsoft.com/office/powerpoint/2010/main" val="257278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D110-5C31-12C4-8771-D7AC09EF6D12}"/>
              </a:ext>
            </a:extLst>
          </p:cNvPr>
          <p:cNvSpPr>
            <a:spLocks noGrp="1"/>
          </p:cNvSpPr>
          <p:nvPr/>
        </p:nvSpPr>
        <p:spPr>
          <a:xfrm>
            <a:off x="-390525" y="0"/>
            <a:ext cx="12192000" cy="836908"/>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solidFill>
                  <a:srgbClr val="C00000"/>
                </a:solidFill>
                <a:effectLst>
                  <a:outerShdw blurRad="38100" dist="38100" dir="2700000" algn="tl">
                    <a:srgbClr val="000000">
                      <a:alpha val="43137"/>
                    </a:srgbClr>
                  </a:outerShdw>
                </a:effectLst>
                <a:latin typeface="Georgia" panose="02040502050405020303" pitchFamily="18" charset="0"/>
              </a:rPr>
              <a:t>            - :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rPr>
              <a:t>Univariate</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rPr>
              <a:t>Analysis</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rPr>
              <a:t>Steps</a:t>
            </a:r>
            <a:r>
              <a:rPr lang="en-US" sz="5400" b="1" dirty="0">
                <a:solidFill>
                  <a:srgbClr val="C00000"/>
                </a:solidFill>
                <a:effectLst>
                  <a:outerShdw blurRad="38100" dist="38100" dir="2700000" algn="tl">
                    <a:srgbClr val="000000">
                      <a:alpha val="43137"/>
                    </a:srgbClr>
                  </a:outerShdw>
                </a:effectLst>
                <a:latin typeface="Georgia" panose="02040502050405020303" pitchFamily="18" charset="0"/>
              </a:rPr>
              <a:t> : -</a:t>
            </a:r>
          </a:p>
        </p:txBody>
      </p:sp>
      <p:graphicFrame>
        <p:nvGraphicFramePr>
          <p:cNvPr id="3" name="Content Placeholder 9">
            <a:extLst>
              <a:ext uri="{FF2B5EF4-FFF2-40B4-BE49-F238E27FC236}">
                <a16:creationId xmlns:a16="http://schemas.microsoft.com/office/drawing/2014/main" id="{6FE67E19-98A9-7805-939F-0A3B540DBA33}"/>
              </a:ext>
            </a:extLst>
          </p:cNvPr>
          <p:cNvGraphicFramePr>
            <a:graphicFrameLocks noGrp="1"/>
          </p:cNvGraphicFramePr>
          <p:nvPr>
            <p:extLst>
              <p:ext uri="{D42A27DB-BD31-4B8C-83A1-F6EECF244321}">
                <p14:modId xmlns:p14="http://schemas.microsoft.com/office/powerpoint/2010/main" val="277744324"/>
              </p:ext>
            </p:extLst>
          </p:nvPr>
        </p:nvGraphicFramePr>
        <p:xfrm>
          <a:off x="1983784" y="1192677"/>
          <a:ext cx="10208216" cy="473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C6A28342-4118-4B98-90DE-173EFCEE668E}"/>
              </a:ext>
            </a:extLst>
          </p:cNvPr>
          <p:cNvPicPr>
            <a:picLocks noChangeAspect="1"/>
          </p:cNvPicPr>
          <p:nvPr/>
        </p:nvPicPr>
        <p:blipFill>
          <a:blip r:embed="rId7"/>
          <a:stretch>
            <a:fillRect/>
          </a:stretch>
        </p:blipFill>
        <p:spPr>
          <a:xfrm>
            <a:off x="9025615" y="6433456"/>
            <a:ext cx="3166383" cy="424543"/>
          </a:xfrm>
          <a:prstGeom prst="rect">
            <a:avLst/>
          </a:prstGeom>
        </p:spPr>
      </p:pic>
    </p:spTree>
    <p:extLst>
      <p:ext uri="{BB962C8B-B14F-4D97-AF65-F5344CB8AC3E}">
        <p14:creationId xmlns:p14="http://schemas.microsoft.com/office/powerpoint/2010/main" val="222544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28497-3C9C-A458-F3AF-1BECD3E8093B}"/>
              </a:ext>
            </a:extLst>
          </p:cNvPr>
          <p:cNvPicPr>
            <a:picLocks noChangeAspect="1"/>
          </p:cNvPicPr>
          <p:nvPr/>
        </p:nvPicPr>
        <p:blipFill rotWithShape="1">
          <a:blip r:embed="rId3"/>
          <a:srcRect l="1160" b="1309"/>
          <a:stretch/>
        </p:blipFill>
        <p:spPr>
          <a:xfrm>
            <a:off x="0" y="0"/>
            <a:ext cx="12191999" cy="5747657"/>
          </a:xfrm>
          <a:prstGeom prst="rect">
            <a:avLst/>
          </a:prstGeom>
        </p:spPr>
      </p:pic>
      <p:pic>
        <p:nvPicPr>
          <p:cNvPr id="5" name="Picture 4">
            <a:extLst>
              <a:ext uri="{FF2B5EF4-FFF2-40B4-BE49-F238E27FC236}">
                <a16:creationId xmlns:a16="http://schemas.microsoft.com/office/drawing/2014/main" id="{B3522BD9-4F4F-5DFF-0CA2-59A9161BDDEE}"/>
              </a:ext>
            </a:extLst>
          </p:cNvPr>
          <p:cNvPicPr>
            <a:picLocks noChangeAspect="1"/>
          </p:cNvPicPr>
          <p:nvPr/>
        </p:nvPicPr>
        <p:blipFill>
          <a:blip r:embed="rId4"/>
          <a:stretch>
            <a:fillRect/>
          </a:stretch>
        </p:blipFill>
        <p:spPr>
          <a:xfrm>
            <a:off x="9906000" y="6551496"/>
            <a:ext cx="2285998" cy="306503"/>
          </a:xfrm>
          <a:prstGeom prst="rect">
            <a:avLst/>
          </a:prstGeom>
        </p:spPr>
      </p:pic>
      <p:sp>
        <p:nvSpPr>
          <p:cNvPr id="8" name="TextBox 7">
            <a:extLst>
              <a:ext uri="{FF2B5EF4-FFF2-40B4-BE49-F238E27FC236}">
                <a16:creationId xmlns:a16="http://schemas.microsoft.com/office/drawing/2014/main" id="{84EFDEC8-48A6-CBA6-A4FA-6803F4B9B9AB}"/>
              </a:ext>
            </a:extLst>
          </p:cNvPr>
          <p:cNvSpPr txBox="1"/>
          <p:nvPr/>
        </p:nvSpPr>
        <p:spPr>
          <a:xfrm>
            <a:off x="21770" y="5858272"/>
            <a:ext cx="12191999"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Boxen plot of candidates salaries, we observed that more of boxen was at right side which has lower salaries . It indicates that a majority of candidates earn salaries on the lower end. We plot 2 plots for with outliers and without outliers.</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3505910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846F44-F7E0-D6C6-8C03-7448DD641142}"/>
              </a:ext>
            </a:extLst>
          </p:cNvPr>
          <p:cNvPicPr>
            <a:picLocks noChangeAspect="1"/>
          </p:cNvPicPr>
          <p:nvPr/>
        </p:nvPicPr>
        <p:blipFill>
          <a:blip r:embed="rId3"/>
          <a:stretch>
            <a:fillRect/>
          </a:stretch>
        </p:blipFill>
        <p:spPr>
          <a:xfrm>
            <a:off x="0" y="0"/>
            <a:ext cx="5967166" cy="5704114"/>
          </a:xfrm>
          <a:prstGeom prst="rect">
            <a:avLst/>
          </a:prstGeom>
        </p:spPr>
      </p:pic>
      <p:pic>
        <p:nvPicPr>
          <p:cNvPr id="12" name="Picture 11">
            <a:extLst>
              <a:ext uri="{FF2B5EF4-FFF2-40B4-BE49-F238E27FC236}">
                <a16:creationId xmlns:a16="http://schemas.microsoft.com/office/drawing/2014/main" id="{9C688FC7-9A33-74A1-EF32-B53D30ED8D64}"/>
              </a:ext>
            </a:extLst>
          </p:cNvPr>
          <p:cNvPicPr>
            <a:picLocks noChangeAspect="1"/>
          </p:cNvPicPr>
          <p:nvPr/>
        </p:nvPicPr>
        <p:blipFill>
          <a:blip r:embed="rId4"/>
          <a:stretch>
            <a:fillRect/>
          </a:stretch>
        </p:blipFill>
        <p:spPr>
          <a:xfrm>
            <a:off x="9025615" y="6433456"/>
            <a:ext cx="3166383" cy="424543"/>
          </a:xfrm>
          <a:prstGeom prst="rect">
            <a:avLst/>
          </a:prstGeom>
        </p:spPr>
      </p:pic>
      <p:sp>
        <p:nvSpPr>
          <p:cNvPr id="13" name="TextBox 12">
            <a:extLst>
              <a:ext uri="{FF2B5EF4-FFF2-40B4-BE49-F238E27FC236}">
                <a16:creationId xmlns:a16="http://schemas.microsoft.com/office/drawing/2014/main" id="{13B1361F-25B9-AD0E-ED9D-279B7790D1E8}"/>
              </a:ext>
            </a:extLst>
          </p:cNvPr>
          <p:cNvSpPr txBox="1"/>
          <p:nvPr/>
        </p:nvSpPr>
        <p:spPr>
          <a:xfrm>
            <a:off x="-2" y="5736770"/>
            <a:ext cx="12192000"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Count plot of candidates DOJ &amp; DOL, we observed that a lot of candidates joined in 2014, 2013 respectively and a more of candidates left in 2015.</a:t>
            </a:r>
            <a:endParaRPr lang="en-IN" sz="2400" b="1" dirty="0">
              <a:solidFill>
                <a:srgbClr val="002060"/>
              </a:solidFill>
              <a:latin typeface="Gabriola" panose="04040605051002020D02" pitchFamily="82" charset="0"/>
            </a:endParaRPr>
          </a:p>
        </p:txBody>
      </p:sp>
      <p:pic>
        <p:nvPicPr>
          <p:cNvPr id="3" name="Picture 2">
            <a:extLst>
              <a:ext uri="{FF2B5EF4-FFF2-40B4-BE49-F238E27FC236}">
                <a16:creationId xmlns:a16="http://schemas.microsoft.com/office/drawing/2014/main" id="{9D6D166B-6FFA-7A2B-8DF7-81440B053298}"/>
              </a:ext>
            </a:extLst>
          </p:cNvPr>
          <p:cNvPicPr>
            <a:picLocks noChangeAspect="1"/>
          </p:cNvPicPr>
          <p:nvPr/>
        </p:nvPicPr>
        <p:blipFill>
          <a:blip r:embed="rId5"/>
          <a:stretch>
            <a:fillRect/>
          </a:stretch>
        </p:blipFill>
        <p:spPr>
          <a:xfrm>
            <a:off x="5967167" y="0"/>
            <a:ext cx="6224833" cy="5704114"/>
          </a:xfrm>
          <a:prstGeom prst="rect">
            <a:avLst/>
          </a:prstGeom>
        </p:spPr>
      </p:pic>
    </p:spTree>
    <p:extLst>
      <p:ext uri="{BB962C8B-B14F-4D97-AF65-F5344CB8AC3E}">
        <p14:creationId xmlns:p14="http://schemas.microsoft.com/office/powerpoint/2010/main" val="116082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294F9-619E-E213-AB94-97816B01F3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9C1A85-F2D1-6C4D-CFD8-E590D04DC3C9}"/>
              </a:ext>
            </a:extLst>
          </p:cNvPr>
          <p:cNvPicPr>
            <a:picLocks noChangeAspect="1"/>
          </p:cNvPicPr>
          <p:nvPr/>
        </p:nvPicPr>
        <p:blipFill rotWithShape="1">
          <a:blip r:embed="rId3"/>
          <a:srcRect r="24643"/>
          <a:stretch/>
        </p:blipFill>
        <p:spPr>
          <a:xfrm>
            <a:off x="0" y="0"/>
            <a:ext cx="6081089" cy="5725886"/>
          </a:xfrm>
          <a:prstGeom prst="rect">
            <a:avLst/>
          </a:prstGeom>
        </p:spPr>
      </p:pic>
      <p:pic>
        <p:nvPicPr>
          <p:cNvPr id="5" name="Picture 4">
            <a:extLst>
              <a:ext uri="{FF2B5EF4-FFF2-40B4-BE49-F238E27FC236}">
                <a16:creationId xmlns:a16="http://schemas.microsoft.com/office/drawing/2014/main" id="{D40F28E9-9CA3-0FF8-1F01-02C2FEF981E7}"/>
              </a:ext>
            </a:extLst>
          </p:cNvPr>
          <p:cNvPicPr>
            <a:picLocks noChangeAspect="1"/>
          </p:cNvPicPr>
          <p:nvPr/>
        </p:nvPicPr>
        <p:blipFill rotWithShape="1">
          <a:blip r:embed="rId4"/>
          <a:srcRect l="1716" r="36071"/>
          <a:stretch/>
        </p:blipFill>
        <p:spPr>
          <a:xfrm>
            <a:off x="6110913" y="0"/>
            <a:ext cx="6066177" cy="5725886"/>
          </a:xfrm>
          <a:prstGeom prst="rect">
            <a:avLst/>
          </a:prstGeom>
        </p:spPr>
      </p:pic>
      <p:sp>
        <p:nvSpPr>
          <p:cNvPr id="8" name="TextBox 7">
            <a:extLst>
              <a:ext uri="{FF2B5EF4-FFF2-40B4-BE49-F238E27FC236}">
                <a16:creationId xmlns:a16="http://schemas.microsoft.com/office/drawing/2014/main" id="{7A04F0C4-AA65-7D49-B854-4AAEDF34043A}"/>
              </a:ext>
            </a:extLst>
          </p:cNvPr>
          <p:cNvSpPr txBox="1"/>
          <p:nvPr/>
        </p:nvSpPr>
        <p:spPr>
          <a:xfrm>
            <a:off x="-1" y="5725886"/>
            <a:ext cx="6081089"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horizontal bar plot of candidates Designations, we observed that Software Engineer , Software Developer and System Engineer earn more respectively.</a:t>
            </a:r>
            <a:endParaRPr lang="en-IN" sz="2000" b="1" dirty="0">
              <a:solidFill>
                <a:srgbClr val="002060"/>
              </a:solidFill>
              <a:latin typeface="Gabriola" panose="04040605051002020D02" pitchFamily="82" charset="0"/>
            </a:endParaRPr>
          </a:p>
        </p:txBody>
      </p:sp>
      <p:cxnSp>
        <p:nvCxnSpPr>
          <p:cNvPr id="4" name="Straight Connector 3">
            <a:extLst>
              <a:ext uri="{FF2B5EF4-FFF2-40B4-BE49-F238E27FC236}">
                <a16:creationId xmlns:a16="http://schemas.microsoft.com/office/drawing/2014/main" id="{EBDE5980-99D4-6C8A-E1EB-6ACCF480C1F6}"/>
              </a:ext>
            </a:extLst>
          </p:cNvPr>
          <p:cNvCxnSpPr/>
          <p:nvPr/>
        </p:nvCxnSpPr>
        <p:spPr>
          <a:xfrm>
            <a:off x="6110913" y="0"/>
            <a:ext cx="0" cy="6858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FD046EE-27DE-AD69-7167-C2007B304398}"/>
              </a:ext>
            </a:extLst>
          </p:cNvPr>
          <p:cNvSpPr txBox="1"/>
          <p:nvPr/>
        </p:nvSpPr>
        <p:spPr>
          <a:xfrm>
            <a:off x="6096000" y="5725886"/>
            <a:ext cx="6081089"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horizontal bar plot of candidates Job City, we observed that Bangalore, Noida and Hyderabad are most often cities with candidates jobs respectively.</a:t>
            </a:r>
            <a:endParaRPr lang="en-IN" sz="2000" b="1" dirty="0">
              <a:solidFill>
                <a:srgbClr val="002060"/>
              </a:solidFill>
              <a:latin typeface="Gabriola" panose="04040605051002020D02" pitchFamily="82" charset="0"/>
            </a:endParaRPr>
          </a:p>
        </p:txBody>
      </p:sp>
      <p:pic>
        <p:nvPicPr>
          <p:cNvPr id="9" name="Picture 8">
            <a:extLst>
              <a:ext uri="{FF2B5EF4-FFF2-40B4-BE49-F238E27FC236}">
                <a16:creationId xmlns:a16="http://schemas.microsoft.com/office/drawing/2014/main" id="{DD32AF49-254A-539B-A8D6-D3BEE8A6E0CE}"/>
              </a:ext>
            </a:extLst>
          </p:cNvPr>
          <p:cNvPicPr>
            <a:picLocks noChangeAspect="1"/>
          </p:cNvPicPr>
          <p:nvPr/>
        </p:nvPicPr>
        <p:blipFill>
          <a:blip r:embed="rId5"/>
          <a:stretch>
            <a:fillRect/>
          </a:stretch>
        </p:blipFill>
        <p:spPr>
          <a:xfrm>
            <a:off x="9203906" y="6457361"/>
            <a:ext cx="2988092" cy="400638"/>
          </a:xfrm>
          <a:prstGeom prst="rect">
            <a:avLst/>
          </a:prstGeom>
        </p:spPr>
      </p:pic>
    </p:spTree>
    <p:extLst>
      <p:ext uri="{BB962C8B-B14F-4D97-AF65-F5344CB8AC3E}">
        <p14:creationId xmlns:p14="http://schemas.microsoft.com/office/powerpoint/2010/main" val="3489501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3771-4238-CED4-A38B-857EDA3FF3B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2DD61C0-5EAA-97D6-1838-CDD60D9CF174}"/>
              </a:ext>
            </a:extLst>
          </p:cNvPr>
          <p:cNvPicPr>
            <a:picLocks noChangeAspect="1"/>
          </p:cNvPicPr>
          <p:nvPr/>
        </p:nvPicPr>
        <p:blipFill rotWithShape="1">
          <a:blip r:embed="rId3"/>
          <a:srcRect r="39562"/>
          <a:stretch/>
        </p:blipFill>
        <p:spPr>
          <a:xfrm>
            <a:off x="6278253" y="0"/>
            <a:ext cx="5913747" cy="5657671"/>
          </a:xfrm>
          <a:prstGeom prst="rect">
            <a:avLst/>
          </a:prstGeom>
        </p:spPr>
      </p:pic>
      <p:pic>
        <p:nvPicPr>
          <p:cNvPr id="7" name="Picture 6">
            <a:extLst>
              <a:ext uri="{FF2B5EF4-FFF2-40B4-BE49-F238E27FC236}">
                <a16:creationId xmlns:a16="http://schemas.microsoft.com/office/drawing/2014/main" id="{0A1938FB-5446-C389-96BA-51AAC4DDC4A6}"/>
              </a:ext>
            </a:extLst>
          </p:cNvPr>
          <p:cNvPicPr>
            <a:picLocks noChangeAspect="1"/>
          </p:cNvPicPr>
          <p:nvPr/>
        </p:nvPicPr>
        <p:blipFill rotWithShape="1">
          <a:blip r:embed="rId4"/>
          <a:srcRect r="27658"/>
          <a:stretch/>
        </p:blipFill>
        <p:spPr>
          <a:xfrm>
            <a:off x="1" y="-1"/>
            <a:ext cx="6278252" cy="5657672"/>
          </a:xfrm>
          <a:prstGeom prst="rect">
            <a:avLst/>
          </a:prstGeom>
        </p:spPr>
      </p:pic>
      <p:sp>
        <p:nvSpPr>
          <p:cNvPr id="9" name="TextBox 8">
            <a:extLst>
              <a:ext uri="{FF2B5EF4-FFF2-40B4-BE49-F238E27FC236}">
                <a16:creationId xmlns:a16="http://schemas.microsoft.com/office/drawing/2014/main" id="{436052D9-9D43-4F3A-2621-02BFEDBFB59F}"/>
              </a:ext>
            </a:extLst>
          </p:cNvPr>
          <p:cNvSpPr txBox="1"/>
          <p:nvPr/>
        </p:nvSpPr>
        <p:spPr>
          <a:xfrm>
            <a:off x="0" y="5657671"/>
            <a:ext cx="6268825"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pie chart of Gender of candidates, we can observe that more of Male candidates are presented in AMCAT exam than Female candidates.</a:t>
            </a:r>
            <a:endParaRPr lang="en-IN" sz="2400" b="1" dirty="0">
              <a:solidFill>
                <a:srgbClr val="002060"/>
              </a:solidFill>
              <a:latin typeface="Gabriola" panose="04040605051002020D02" pitchFamily="82" charset="0"/>
            </a:endParaRPr>
          </a:p>
        </p:txBody>
      </p:sp>
      <p:cxnSp>
        <p:nvCxnSpPr>
          <p:cNvPr id="3" name="Straight Connector 2">
            <a:extLst>
              <a:ext uri="{FF2B5EF4-FFF2-40B4-BE49-F238E27FC236}">
                <a16:creationId xmlns:a16="http://schemas.microsoft.com/office/drawing/2014/main" id="{FA68A084-37F2-EA1D-AD3F-10EA107200B6}"/>
              </a:ext>
            </a:extLst>
          </p:cNvPr>
          <p:cNvCxnSpPr>
            <a:cxnSpLocks/>
          </p:cNvCxnSpPr>
          <p:nvPr/>
        </p:nvCxnSpPr>
        <p:spPr>
          <a:xfrm>
            <a:off x="6296433" y="0"/>
            <a:ext cx="9427" cy="685800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249B09-9961-7CD7-D741-710B52E65FCC}"/>
              </a:ext>
            </a:extLst>
          </p:cNvPr>
          <p:cNvSpPr txBox="1"/>
          <p:nvPr/>
        </p:nvSpPr>
        <p:spPr>
          <a:xfrm>
            <a:off x="6292392" y="5657671"/>
            <a:ext cx="5885467" cy="1246495"/>
          </a:xfrm>
          <a:prstGeom prst="rect">
            <a:avLst/>
          </a:prstGeom>
          <a:noFill/>
        </p:spPr>
        <p:txBody>
          <a:bodyPr wrap="square">
            <a:spAutoFit/>
          </a:bodyPr>
          <a:lstStyle/>
          <a:p>
            <a:r>
              <a:rPr lang="en-US" sz="2500" b="1" u="sng" dirty="0">
                <a:solidFill>
                  <a:srgbClr val="C00000"/>
                </a:solidFill>
                <a:latin typeface="Gabriola" panose="04040605051002020D02" pitchFamily="82" charset="0"/>
              </a:rPr>
              <a:t>Observation</a:t>
            </a:r>
            <a:r>
              <a:rPr lang="en-US" sz="2500" b="1" dirty="0">
                <a:solidFill>
                  <a:srgbClr val="002060"/>
                </a:solidFill>
                <a:latin typeface="Gabriola" panose="04040605051002020D02" pitchFamily="82" charset="0"/>
              </a:rPr>
              <a:t> : In the Histogram of DOB of candidates, we can observe that more of AMCAT exam 2015 born in 1991 year.</a:t>
            </a:r>
            <a:endParaRPr lang="en-IN" sz="2500" b="1" dirty="0">
              <a:solidFill>
                <a:srgbClr val="002060"/>
              </a:solidFill>
              <a:latin typeface="Gabriola" panose="04040605051002020D02" pitchFamily="82" charset="0"/>
            </a:endParaRPr>
          </a:p>
        </p:txBody>
      </p:sp>
      <p:pic>
        <p:nvPicPr>
          <p:cNvPr id="10" name="Picture 9">
            <a:extLst>
              <a:ext uri="{FF2B5EF4-FFF2-40B4-BE49-F238E27FC236}">
                <a16:creationId xmlns:a16="http://schemas.microsoft.com/office/drawing/2014/main" id="{7A0D0303-6074-4130-0623-2ED7E94DC575}"/>
              </a:ext>
            </a:extLst>
          </p:cNvPr>
          <p:cNvPicPr>
            <a:picLocks noChangeAspect="1"/>
          </p:cNvPicPr>
          <p:nvPr/>
        </p:nvPicPr>
        <p:blipFill>
          <a:blip r:embed="rId5"/>
          <a:stretch>
            <a:fillRect/>
          </a:stretch>
        </p:blipFill>
        <p:spPr>
          <a:xfrm>
            <a:off x="9521073" y="6499886"/>
            <a:ext cx="2670925" cy="358113"/>
          </a:xfrm>
          <a:prstGeom prst="rect">
            <a:avLst/>
          </a:prstGeom>
        </p:spPr>
      </p:pic>
    </p:spTree>
    <p:extLst>
      <p:ext uri="{BB962C8B-B14F-4D97-AF65-F5344CB8AC3E}">
        <p14:creationId xmlns:p14="http://schemas.microsoft.com/office/powerpoint/2010/main" val="327352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0" y="2107923"/>
            <a:ext cx="12192000" cy="1569620"/>
          </a:xfrm>
          <a:prstGeom prst="rect">
            <a:avLst/>
          </a:prstGeom>
          <a:no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dk1"/>
              </a:buClr>
              <a:buSzPct val="100000"/>
              <a:buFont typeface="Wingdings" panose="05000000000000000000" pitchFamily="2" charset="2"/>
              <a:buChar char="Ø"/>
            </a:pPr>
            <a:r>
              <a:rPr lang="en-US" sz="2400" b="1" i="0" u="sng"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Background</a:t>
            </a:r>
            <a:r>
              <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 </a:t>
            </a:r>
            <a:r>
              <a:rPr lang="en-US" sz="2400" b="1" i="0" u="sng"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(B-tech or M-tech) </a:t>
            </a:r>
            <a:r>
              <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IN" sz="2400" b="1" i="0" dirty="0">
                <a:solidFill>
                  <a:schemeClr val="tx1">
                    <a:lumMod val="95000"/>
                    <a:lumOff val="5000"/>
                  </a:schemeClr>
                </a:solidFill>
                <a:effectLst>
                  <a:outerShdw blurRad="38100" dist="38100" dir="2700000" algn="tl">
                    <a:srgbClr val="000000">
                      <a:alpha val="43137"/>
                    </a:srgbClr>
                  </a:outerShdw>
                </a:effectLst>
                <a:latin typeface="Goudy Old Style" panose="02020502050305020303" pitchFamily="18" charset="0"/>
              </a:rPr>
              <a:t> Madhavi ( BSc(COMPUTERS)), Data Science Course </a:t>
            </a:r>
            <a:endPar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endParaRPr>
          </a:p>
          <a:p>
            <a:pPr marL="514350" lvl="0" indent="-514350">
              <a:buSzPct val="100000"/>
              <a:buFont typeface="Wingdings" panose="05000000000000000000" pitchFamily="2" charset="2"/>
              <a:buChar char="Ø"/>
            </a:pPr>
            <a:r>
              <a:rPr lang="en-US" sz="2400" b="1" i="0" u="sng"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Why you want to learn</a:t>
            </a:r>
            <a:r>
              <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US" sz="2400" b="1" i="0" u="sng"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Data Science </a:t>
            </a:r>
            <a:r>
              <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IN" sz="2400" b="1" i="0" dirty="0">
                <a:effectLst>
                  <a:outerShdw blurRad="38100" dist="38100" dir="2700000" algn="tl">
                    <a:srgbClr val="000000">
                      <a:alpha val="43137"/>
                    </a:srgbClr>
                  </a:outerShdw>
                </a:effectLst>
                <a:latin typeface="Goudy Old Style" panose="02020502050305020303" pitchFamily="18" charset="0"/>
              </a:rPr>
              <a:t> </a:t>
            </a:r>
            <a:r>
              <a:rPr lang="en-US" sz="2400" b="1" dirty="0">
                <a:solidFill>
                  <a:schemeClr val="bg2">
                    <a:lumMod val="50000"/>
                  </a:schemeClr>
                </a:solidFill>
                <a:effectLst>
                  <a:outerShdw blurRad="38100" dist="38100" dir="2700000" algn="tl">
                    <a:srgbClr val="000000">
                      <a:alpha val="43137"/>
                    </a:srgbClr>
                  </a:outerShdw>
                </a:effectLst>
                <a:latin typeface="Goudy Old Style" panose="02020502050305020303" pitchFamily="18" charset="0"/>
                <a:cs typeface="Calibri" panose="020F0502020204030204"/>
                <a:sym typeface="Calibri" panose="020F0502020204030204"/>
              </a:rPr>
              <a:t>For FUTURE GROWTH</a:t>
            </a:r>
            <a:r>
              <a:rPr lang="en-US" sz="2400" b="1" dirty="0">
                <a:solidFill>
                  <a:schemeClr val="bg2">
                    <a:lumMod val="50000"/>
                  </a:schemeClr>
                </a:solidFill>
                <a:effectLst>
                  <a:outerShdw blurRad="38100" dist="38100" dir="2700000" algn="tl">
                    <a:srgbClr val="000000">
                      <a:alpha val="43137"/>
                    </a:srgbClr>
                  </a:outerShdw>
                </a:effectLst>
                <a:latin typeface="Goudy Old Style" panose="02020502050305020303" pitchFamily="18" charset="0"/>
              </a:rPr>
              <a:t>, </a:t>
            </a:r>
            <a:r>
              <a:rPr lang="en-US" sz="2400" b="1" dirty="0">
                <a:solidFill>
                  <a:schemeClr val="bg2">
                    <a:lumMod val="50000"/>
                  </a:schemeClr>
                </a:solidFill>
                <a:effectLst>
                  <a:outerShdw blurRad="38100" dist="38100" dir="2700000" algn="tl">
                    <a:srgbClr val="000000">
                      <a:alpha val="43137"/>
                    </a:srgbClr>
                  </a:outerShdw>
                </a:effectLst>
                <a:latin typeface="Goudy Old Style" panose="02020502050305020303" pitchFamily="18" charset="0"/>
                <a:ea typeface="Calibri" panose="020F0502020204030204"/>
                <a:cs typeface="Calibri" panose="020F0502020204030204"/>
                <a:sym typeface="Calibri" panose="020F0502020204030204"/>
              </a:rPr>
              <a:t>To get better CAREER OPPORTUNITIES</a:t>
            </a:r>
            <a:endParaRPr lang="en-US" sz="2400" b="1" i="0" u="none" strike="noStrike" cap="none" dirty="0">
              <a:solidFill>
                <a:schemeClr val="bg2">
                  <a:lumMod val="50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endParaRPr>
          </a:p>
          <a:p>
            <a:pPr marL="514350" marR="0" lvl="0" indent="-514350" algn="l" rtl="0">
              <a:spcBef>
                <a:spcPts val="0"/>
              </a:spcBef>
              <a:spcAft>
                <a:spcPts val="0"/>
              </a:spcAft>
              <a:buClr>
                <a:schemeClr val="dk1"/>
              </a:buClr>
              <a:buSzPct val="100000"/>
              <a:buFont typeface="Wingdings" panose="05000000000000000000" pitchFamily="2" charset="2"/>
              <a:buChar char="Ø"/>
            </a:pPr>
            <a:r>
              <a:rPr lang="en-US" sz="2400" b="1" i="0" u="sng"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Any work experience </a:t>
            </a:r>
            <a:r>
              <a:rPr lang="en-US" sz="2400" b="1" i="0" u="none" strike="noStrike" cap="none" dirty="0">
                <a:solidFill>
                  <a:schemeClr val="dk1"/>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 </a:t>
            </a:r>
            <a:r>
              <a:rPr lang="en-US" sz="2400" b="1" i="0" u="none" strike="noStrike" cap="none" dirty="0">
                <a:solidFill>
                  <a:schemeClr val="tx1">
                    <a:lumMod val="95000"/>
                    <a:lumOff val="5000"/>
                  </a:schemeClr>
                </a:solidFill>
                <a:effectLst>
                  <a:outerShdw blurRad="38100" dist="38100" dir="2700000" algn="tl">
                    <a:srgbClr val="000000">
                      <a:alpha val="43137"/>
                    </a:srgbClr>
                  </a:outerShdw>
                </a:effectLst>
                <a:latin typeface="Goudy Old Style" panose="02020502050305020303" pitchFamily="18" charset="0"/>
                <a:ea typeface="Calibri"/>
                <a:cs typeface="Calibri"/>
                <a:sym typeface="Calibri"/>
              </a:rPr>
              <a:t>No</a:t>
            </a:r>
          </a:p>
        </p:txBody>
      </p:sp>
      <p:sp>
        <p:nvSpPr>
          <p:cNvPr id="105" name="Google Shape;105;p3"/>
          <p:cNvSpPr txBox="1"/>
          <p:nvPr/>
        </p:nvSpPr>
        <p:spPr>
          <a:xfrm>
            <a:off x="2441850" y="633370"/>
            <a:ext cx="3654150"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1" i="0" u="sng" strike="noStrike" cap="none" dirty="0">
                <a:solidFill>
                  <a:srgbClr val="0070C0"/>
                </a:solidFill>
                <a:effectLst>
                  <a:outerShdw blurRad="38100" dist="38100" dir="2700000" algn="tl">
                    <a:srgbClr val="000000">
                      <a:alpha val="43137"/>
                    </a:srgbClr>
                  </a:outerShdw>
                </a:effectLst>
                <a:latin typeface="Lato Black"/>
                <a:ea typeface="Lato Black"/>
                <a:cs typeface="Lato Black"/>
                <a:sym typeface="Lato Black"/>
              </a:rPr>
              <a:t>About</a:t>
            </a:r>
            <a:r>
              <a:rPr lang="en-IN" sz="3200" i="0" strike="noStrike" cap="none" dirty="0">
                <a:solidFill>
                  <a:srgbClr val="0070C0"/>
                </a:solidFill>
                <a:latin typeface="Lato Black"/>
                <a:ea typeface="Lato Black"/>
                <a:cs typeface="Lato Black"/>
                <a:sym typeface="Lato Black"/>
              </a:rPr>
              <a:t> </a:t>
            </a:r>
            <a:r>
              <a:rPr lang="en-IN" sz="3200" b="1" i="0" u="sng" strike="noStrike" cap="none" dirty="0">
                <a:solidFill>
                  <a:srgbClr val="0070C0"/>
                </a:solidFill>
                <a:effectLst>
                  <a:outerShdw blurRad="38100" dist="38100" dir="2700000" algn="tl">
                    <a:srgbClr val="000000">
                      <a:alpha val="43137"/>
                    </a:srgbClr>
                  </a:outerShdw>
                </a:effectLst>
                <a:latin typeface="Lato Black"/>
                <a:ea typeface="Lato Black"/>
                <a:cs typeface="Lato Black"/>
                <a:sym typeface="Lato Black"/>
              </a:rPr>
              <a:t>me </a:t>
            </a:r>
            <a:r>
              <a:rPr lang="en-IN" sz="3200" b="0" i="0" u="none" strike="noStrike" cap="none" dirty="0">
                <a:solidFill>
                  <a:srgbClr val="0070C0"/>
                </a:solidFill>
                <a:latin typeface="Lato Black"/>
                <a:ea typeface="Lato Black"/>
                <a:cs typeface="Lato Black"/>
                <a:sym typeface="Lato Black"/>
              </a:rPr>
              <a:t>:</a:t>
            </a:r>
            <a:endParaRPr sz="1800" b="0" i="0" u="none" strike="noStrike" cap="none" dirty="0">
              <a:solidFill>
                <a:srgbClr val="0070C0"/>
              </a:solidFill>
              <a:latin typeface="Calibri"/>
              <a:ea typeface="Calibri"/>
              <a:cs typeface="Calibri"/>
              <a:sym typeface="Calibri"/>
            </a:endParaRPr>
          </a:p>
        </p:txBody>
      </p:sp>
      <p:sp>
        <p:nvSpPr>
          <p:cNvPr id="31" name="Star: 4 Points 30">
            <a:extLst>
              <a:ext uri="{FF2B5EF4-FFF2-40B4-BE49-F238E27FC236}">
                <a16:creationId xmlns:a16="http://schemas.microsoft.com/office/drawing/2014/main" id="{401C70A8-EC82-8FCA-144F-3C6B4E104A33}"/>
              </a:ext>
            </a:extLst>
          </p:cNvPr>
          <p:cNvSpPr/>
          <p:nvPr/>
        </p:nvSpPr>
        <p:spPr>
          <a:xfrm>
            <a:off x="2149311" y="725864"/>
            <a:ext cx="292539" cy="292231"/>
          </a:xfrm>
          <a:prstGeom prst="star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4CB0DED1-F53A-8006-1953-B06348CBA91D}"/>
              </a:ext>
            </a:extLst>
          </p:cNvPr>
          <p:cNvPicPr>
            <a:picLocks noChangeAspect="1"/>
          </p:cNvPicPr>
          <p:nvPr/>
        </p:nvPicPr>
        <p:blipFill>
          <a:blip r:embed="rId3"/>
          <a:stretch>
            <a:fillRect/>
          </a:stretch>
        </p:blipFill>
        <p:spPr>
          <a:xfrm>
            <a:off x="8954884" y="5523917"/>
            <a:ext cx="3064282" cy="695819"/>
          </a:xfrm>
          <a:prstGeom prst="rect">
            <a:avLst/>
          </a:prstGeom>
        </p:spPr>
      </p:pic>
      <p:sp>
        <p:nvSpPr>
          <p:cNvPr id="37" name="TextBox 36">
            <a:extLst>
              <a:ext uri="{FF2B5EF4-FFF2-40B4-BE49-F238E27FC236}">
                <a16:creationId xmlns:a16="http://schemas.microsoft.com/office/drawing/2014/main" id="{A48E1ED7-0EFB-58A8-12A1-DAE6A897A6EB}"/>
              </a:ext>
            </a:extLst>
          </p:cNvPr>
          <p:cNvSpPr txBox="1"/>
          <p:nvPr/>
        </p:nvSpPr>
        <p:spPr>
          <a:xfrm>
            <a:off x="0" y="4577506"/>
            <a:ext cx="6840565" cy="461665"/>
          </a:xfrm>
          <a:prstGeom prst="rect">
            <a:avLst/>
          </a:prstGeom>
          <a:noFill/>
        </p:spPr>
        <p:txBody>
          <a:bodyPr wrap="square" rtlCol="0">
            <a:spAutoFit/>
          </a:bodyPr>
          <a:lstStyle/>
          <a:p>
            <a:pPr marL="342900" indent="-342900">
              <a:buFont typeface="Wingdings" panose="05000000000000000000" pitchFamily="2" charset="2"/>
              <a:buChar char="ü"/>
            </a:pPr>
            <a:r>
              <a:rPr lang="en-US" sz="2400" b="1" dirty="0">
                <a:solidFill>
                  <a:schemeClr val="tx1"/>
                </a:solidFill>
                <a:latin typeface="Goudy Old Style" panose="02020502050305020303" pitchFamily="18" charset="0"/>
                <a:ea typeface="Calibri" panose="020F0502020204030204"/>
                <a:cs typeface="Calibri" panose="020F0502020204030204"/>
                <a:sym typeface="Calibri" panose="020F0502020204030204"/>
              </a:rPr>
              <a:t>Share your LinkedIn and GitHub profile URLs</a:t>
            </a:r>
            <a:r>
              <a:rPr lang="en-IN" sz="2400" b="1" dirty="0">
                <a:solidFill>
                  <a:schemeClr val="tx1"/>
                </a:solidFill>
                <a:latin typeface="Goudy Old Style" panose="02020502050305020303" pitchFamily="18" charset="0"/>
                <a:ea typeface="Calibri" panose="020F0502020204030204"/>
                <a:cs typeface="Calibri" panose="020F0502020204030204"/>
                <a:sym typeface="Calibri" panose="020F0502020204030204"/>
              </a:rPr>
              <a:t> :</a:t>
            </a:r>
            <a:endParaRPr lang="en-US" sz="2400" b="1" dirty="0">
              <a:solidFill>
                <a:schemeClr val="tx1"/>
              </a:solidFill>
              <a:latin typeface="Goudy Old Style" panose="02020502050305020303" pitchFamily="18" charset="0"/>
              <a:ea typeface="Calibri" panose="020F0502020204030204"/>
              <a:cs typeface="Calibri" panose="020F0502020204030204"/>
              <a:sym typeface="Calibri" panose="020F0502020204030204"/>
            </a:endParaRPr>
          </a:p>
        </p:txBody>
      </p:sp>
      <p:pic>
        <p:nvPicPr>
          <p:cNvPr id="46" name="Picture 45">
            <a:hlinkClick r:id="rId4"/>
            <a:extLst>
              <a:ext uri="{FF2B5EF4-FFF2-40B4-BE49-F238E27FC236}">
                <a16:creationId xmlns:a16="http://schemas.microsoft.com/office/drawing/2014/main" id="{89BC70A3-2B75-DAC7-0066-C22DA91056A3}"/>
              </a:ext>
            </a:extLst>
          </p:cNvPr>
          <p:cNvPicPr>
            <a:picLocks noChangeAspect="1"/>
          </p:cNvPicPr>
          <p:nvPr/>
        </p:nvPicPr>
        <p:blipFill>
          <a:blip r:embed="rId5"/>
          <a:stretch>
            <a:fillRect/>
          </a:stretch>
        </p:blipFill>
        <p:spPr>
          <a:xfrm>
            <a:off x="892628" y="5231638"/>
            <a:ext cx="823414" cy="988098"/>
          </a:xfrm>
          <a:prstGeom prst="rect">
            <a:avLst/>
          </a:prstGeom>
        </p:spPr>
      </p:pic>
      <p:pic>
        <p:nvPicPr>
          <p:cNvPr id="48" name="Picture 47">
            <a:hlinkClick r:id="rId6"/>
            <a:extLst>
              <a:ext uri="{FF2B5EF4-FFF2-40B4-BE49-F238E27FC236}">
                <a16:creationId xmlns:a16="http://schemas.microsoft.com/office/drawing/2014/main" id="{823D1873-4FB1-23CF-BC54-7783007883E1}"/>
              </a:ext>
            </a:extLst>
          </p:cNvPr>
          <p:cNvPicPr>
            <a:picLocks noChangeAspect="1"/>
          </p:cNvPicPr>
          <p:nvPr/>
        </p:nvPicPr>
        <p:blipFill>
          <a:blip r:embed="rId7"/>
          <a:stretch>
            <a:fillRect/>
          </a:stretch>
        </p:blipFill>
        <p:spPr>
          <a:xfrm>
            <a:off x="2993552" y="5189883"/>
            <a:ext cx="823414" cy="1129255"/>
          </a:xfrm>
          <a:prstGeom prst="rect">
            <a:avLst/>
          </a:prstGeom>
        </p:spPr>
      </p:pic>
      <p:pic>
        <p:nvPicPr>
          <p:cNvPr id="59" name="Picture 58">
            <a:extLst>
              <a:ext uri="{FF2B5EF4-FFF2-40B4-BE49-F238E27FC236}">
                <a16:creationId xmlns:a16="http://schemas.microsoft.com/office/drawing/2014/main" id="{3C7E2D84-D862-7238-222E-6CC24FE00D87}"/>
              </a:ext>
            </a:extLst>
          </p:cNvPr>
          <p:cNvPicPr>
            <a:picLocks noChangeAspect="1"/>
          </p:cNvPicPr>
          <p:nvPr/>
        </p:nvPicPr>
        <p:blipFill>
          <a:blip r:embed="rId8"/>
          <a:stretch>
            <a:fillRect/>
          </a:stretch>
        </p:blipFill>
        <p:spPr>
          <a:xfrm>
            <a:off x="8782050" y="6400800"/>
            <a:ext cx="3409950" cy="457200"/>
          </a:xfrm>
          <a:prstGeom prst="rect">
            <a:avLst/>
          </a:prstGeom>
        </p:spPr>
      </p:pic>
      <p:sp>
        <p:nvSpPr>
          <p:cNvPr id="60" name="TextBox 59">
            <a:extLst>
              <a:ext uri="{FF2B5EF4-FFF2-40B4-BE49-F238E27FC236}">
                <a16:creationId xmlns:a16="http://schemas.microsoft.com/office/drawing/2014/main" id="{8DCCB975-AFA7-111C-11FC-216B753C8083}"/>
              </a:ext>
            </a:extLst>
          </p:cNvPr>
          <p:cNvSpPr txBox="1"/>
          <p:nvPr/>
        </p:nvSpPr>
        <p:spPr>
          <a:xfrm>
            <a:off x="230583" y="6511605"/>
            <a:ext cx="4422533" cy="307777"/>
          </a:xfrm>
          <a:prstGeom prst="rect">
            <a:avLst/>
          </a:prstGeom>
          <a:noFill/>
        </p:spPr>
        <p:txBody>
          <a:bodyPr wrap="square" rtlCol="0">
            <a:spAutoFit/>
          </a:bodyPr>
          <a:lstStyle/>
          <a:p>
            <a:r>
              <a:rPr lang="en-IN" dirty="0"/>
              <a:t>Note : Links are available in hyperlink to above logos</a:t>
            </a:r>
          </a:p>
        </p:txBody>
      </p:sp>
      <p:sp>
        <p:nvSpPr>
          <p:cNvPr id="2" name="Flowchart: Alternate Process 1">
            <a:extLst>
              <a:ext uri="{FF2B5EF4-FFF2-40B4-BE49-F238E27FC236}">
                <a16:creationId xmlns:a16="http://schemas.microsoft.com/office/drawing/2014/main" id="{CDBAC9B4-BA62-442E-A68F-AB82009E1BB7}"/>
              </a:ext>
            </a:extLst>
          </p:cNvPr>
          <p:cNvSpPr/>
          <p:nvPr/>
        </p:nvSpPr>
        <p:spPr>
          <a:xfrm>
            <a:off x="8868467" y="5523916"/>
            <a:ext cx="3237116" cy="695819"/>
          </a:xfrm>
          <a:prstGeom prst="flowChartAlternateProcess">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5BC71-8B36-462E-EAAA-D01153786BBC}"/>
              </a:ext>
            </a:extLst>
          </p:cNvPr>
          <p:cNvPicPr>
            <a:picLocks noChangeAspect="1"/>
          </p:cNvPicPr>
          <p:nvPr/>
        </p:nvPicPr>
        <p:blipFill>
          <a:blip r:embed="rId3"/>
          <a:srcRect/>
          <a:stretch/>
        </p:blipFill>
        <p:spPr>
          <a:xfrm>
            <a:off x="6291941" y="0"/>
            <a:ext cx="5900056" cy="6027005"/>
          </a:xfrm>
          <a:prstGeom prst="rect">
            <a:avLst/>
          </a:prstGeom>
        </p:spPr>
      </p:pic>
      <p:pic>
        <p:nvPicPr>
          <p:cNvPr id="5" name="Picture 4">
            <a:extLst>
              <a:ext uri="{FF2B5EF4-FFF2-40B4-BE49-F238E27FC236}">
                <a16:creationId xmlns:a16="http://schemas.microsoft.com/office/drawing/2014/main" id="{A015304B-9E4B-37A4-B588-84F9B24898A2}"/>
              </a:ext>
            </a:extLst>
          </p:cNvPr>
          <p:cNvPicPr>
            <a:picLocks noChangeAspect="1"/>
          </p:cNvPicPr>
          <p:nvPr/>
        </p:nvPicPr>
        <p:blipFill>
          <a:blip r:embed="rId4"/>
          <a:stretch>
            <a:fillRect/>
          </a:stretch>
        </p:blipFill>
        <p:spPr>
          <a:xfrm>
            <a:off x="0" y="-689"/>
            <a:ext cx="6291943" cy="6027003"/>
          </a:xfrm>
          <a:prstGeom prst="rect">
            <a:avLst/>
          </a:prstGeom>
        </p:spPr>
      </p:pic>
      <p:pic>
        <p:nvPicPr>
          <p:cNvPr id="6" name="Picture 5">
            <a:extLst>
              <a:ext uri="{FF2B5EF4-FFF2-40B4-BE49-F238E27FC236}">
                <a16:creationId xmlns:a16="http://schemas.microsoft.com/office/drawing/2014/main" id="{8440AD70-FBE7-62FF-07FE-0C17D78A3FD8}"/>
              </a:ext>
            </a:extLst>
          </p:cNvPr>
          <p:cNvPicPr>
            <a:picLocks noChangeAspect="1"/>
          </p:cNvPicPr>
          <p:nvPr/>
        </p:nvPicPr>
        <p:blipFill>
          <a:blip r:embed="rId5"/>
          <a:stretch>
            <a:fillRect/>
          </a:stretch>
        </p:blipFill>
        <p:spPr>
          <a:xfrm>
            <a:off x="9677400" y="6520846"/>
            <a:ext cx="2514598" cy="337153"/>
          </a:xfrm>
          <a:prstGeom prst="rect">
            <a:avLst/>
          </a:prstGeom>
        </p:spPr>
      </p:pic>
      <p:sp>
        <p:nvSpPr>
          <p:cNvPr id="7" name="TextBox 6">
            <a:extLst>
              <a:ext uri="{FF2B5EF4-FFF2-40B4-BE49-F238E27FC236}">
                <a16:creationId xmlns:a16="http://schemas.microsoft.com/office/drawing/2014/main" id="{E66F7EBD-8EF0-8F20-6CE0-E3BC23F9D1D5}"/>
              </a:ext>
            </a:extLst>
          </p:cNvPr>
          <p:cNvSpPr txBox="1"/>
          <p:nvPr/>
        </p:nvSpPr>
        <p:spPr>
          <a:xfrm>
            <a:off x="6291944" y="5999486"/>
            <a:ext cx="5900056" cy="769441"/>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In the Box plots of 10percentage &amp; 12percentage, more of candidates gain 65% to 90% nearly.</a:t>
            </a:r>
            <a:endParaRPr lang="en-IN" sz="2200" b="1" dirty="0">
              <a:solidFill>
                <a:srgbClr val="002060"/>
              </a:solidFill>
              <a:latin typeface="Gabriola" panose="04040605051002020D02" pitchFamily="82" charset="0"/>
            </a:endParaRPr>
          </a:p>
        </p:txBody>
      </p:sp>
      <p:sp>
        <p:nvSpPr>
          <p:cNvPr id="2" name="TextBox 1">
            <a:extLst>
              <a:ext uri="{FF2B5EF4-FFF2-40B4-BE49-F238E27FC236}">
                <a16:creationId xmlns:a16="http://schemas.microsoft.com/office/drawing/2014/main" id="{B264A8A3-7ECC-6EE6-FE0D-A82023EED9E9}"/>
              </a:ext>
            </a:extLst>
          </p:cNvPr>
          <p:cNvSpPr txBox="1"/>
          <p:nvPr/>
        </p:nvSpPr>
        <p:spPr>
          <a:xfrm>
            <a:off x="6117" y="5922541"/>
            <a:ext cx="6280380" cy="923330"/>
          </a:xfrm>
          <a:prstGeom prst="rect">
            <a:avLst/>
          </a:prstGeom>
          <a:noFill/>
        </p:spPr>
        <p:txBody>
          <a:bodyPr wrap="square">
            <a:spAutoFit/>
          </a:bodyPr>
          <a:lstStyle/>
          <a:p>
            <a:r>
              <a:rPr lang="en-US" sz="1800" b="1" u="sng" dirty="0">
                <a:solidFill>
                  <a:srgbClr val="C00000"/>
                </a:solidFill>
                <a:latin typeface="Gabriola" panose="04040605051002020D02" pitchFamily="82" charset="0"/>
              </a:rPr>
              <a:t>Observation</a:t>
            </a:r>
            <a:r>
              <a:rPr lang="en-US" sz="1800" b="1" dirty="0">
                <a:solidFill>
                  <a:srgbClr val="002060"/>
                </a:solidFill>
                <a:latin typeface="Gabriola" panose="04040605051002020D02" pitchFamily="82" charset="0"/>
              </a:rPr>
              <a:t> : In the above pie charts of College Tier &amp; College City Tier, Almost all the college belongs to Tier 1 only with 92.4%  and Majority of the colleges are form Tier 0 city with 70.2% .</a:t>
            </a:r>
            <a:endParaRPr lang="en-IN" sz="1800" b="1" dirty="0">
              <a:solidFill>
                <a:srgbClr val="002060"/>
              </a:solidFill>
              <a:latin typeface="Gabriola" panose="04040605051002020D02" pitchFamily="82" charset="0"/>
            </a:endParaRPr>
          </a:p>
        </p:txBody>
      </p:sp>
      <p:cxnSp>
        <p:nvCxnSpPr>
          <p:cNvPr id="8" name="Straight Connector 7">
            <a:extLst>
              <a:ext uri="{FF2B5EF4-FFF2-40B4-BE49-F238E27FC236}">
                <a16:creationId xmlns:a16="http://schemas.microsoft.com/office/drawing/2014/main" id="{6809C9BF-0F9E-3521-8690-F5EB4DFC604B}"/>
              </a:ext>
            </a:extLst>
          </p:cNvPr>
          <p:cNvCxnSpPr>
            <a:cxnSpLocks/>
          </p:cNvCxnSpPr>
          <p:nvPr/>
        </p:nvCxnSpPr>
        <p:spPr>
          <a:xfrm>
            <a:off x="6286497" y="-689"/>
            <a:ext cx="0" cy="6792012"/>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94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3A6D1-00DF-2F3B-B210-2C59CB2AB0E0}"/>
              </a:ext>
            </a:extLst>
          </p:cNvPr>
          <p:cNvPicPr>
            <a:picLocks noChangeAspect="1"/>
          </p:cNvPicPr>
          <p:nvPr/>
        </p:nvPicPr>
        <p:blipFill>
          <a:blip r:embed="rId3"/>
          <a:stretch>
            <a:fillRect/>
          </a:stretch>
        </p:blipFill>
        <p:spPr>
          <a:xfrm>
            <a:off x="-1" y="0"/>
            <a:ext cx="6019801" cy="5842337"/>
          </a:xfrm>
          <a:prstGeom prst="rect">
            <a:avLst/>
          </a:prstGeom>
        </p:spPr>
      </p:pic>
      <p:pic>
        <p:nvPicPr>
          <p:cNvPr id="5" name="Picture 4">
            <a:extLst>
              <a:ext uri="{FF2B5EF4-FFF2-40B4-BE49-F238E27FC236}">
                <a16:creationId xmlns:a16="http://schemas.microsoft.com/office/drawing/2014/main" id="{438D4772-AF97-AB15-E67A-E91EF4C7ADE6}"/>
              </a:ext>
            </a:extLst>
          </p:cNvPr>
          <p:cNvPicPr>
            <a:picLocks noChangeAspect="1"/>
          </p:cNvPicPr>
          <p:nvPr/>
        </p:nvPicPr>
        <p:blipFill>
          <a:blip r:embed="rId4"/>
          <a:stretch>
            <a:fillRect/>
          </a:stretch>
        </p:blipFill>
        <p:spPr>
          <a:xfrm>
            <a:off x="6019801" y="0"/>
            <a:ext cx="6172200" cy="5842337"/>
          </a:xfrm>
          <a:prstGeom prst="rect">
            <a:avLst/>
          </a:prstGeom>
        </p:spPr>
      </p:pic>
      <p:pic>
        <p:nvPicPr>
          <p:cNvPr id="6" name="Picture 5">
            <a:extLst>
              <a:ext uri="{FF2B5EF4-FFF2-40B4-BE49-F238E27FC236}">
                <a16:creationId xmlns:a16="http://schemas.microsoft.com/office/drawing/2014/main" id="{07880022-633E-A19F-68DE-7112EC2426F0}"/>
              </a:ext>
            </a:extLst>
          </p:cNvPr>
          <p:cNvPicPr>
            <a:picLocks noChangeAspect="1"/>
          </p:cNvPicPr>
          <p:nvPr/>
        </p:nvPicPr>
        <p:blipFill>
          <a:blip r:embed="rId5"/>
          <a:stretch>
            <a:fillRect/>
          </a:stretch>
        </p:blipFill>
        <p:spPr>
          <a:xfrm>
            <a:off x="9465129" y="6492385"/>
            <a:ext cx="2726869" cy="365614"/>
          </a:xfrm>
          <a:prstGeom prst="rect">
            <a:avLst/>
          </a:prstGeom>
        </p:spPr>
      </p:pic>
      <p:sp>
        <p:nvSpPr>
          <p:cNvPr id="7" name="TextBox 6">
            <a:extLst>
              <a:ext uri="{FF2B5EF4-FFF2-40B4-BE49-F238E27FC236}">
                <a16:creationId xmlns:a16="http://schemas.microsoft.com/office/drawing/2014/main" id="{4EFDEF3F-8AAD-49EB-F2F5-6D2D710EBAB7}"/>
              </a:ext>
            </a:extLst>
          </p:cNvPr>
          <p:cNvSpPr txBox="1"/>
          <p:nvPr/>
        </p:nvSpPr>
        <p:spPr>
          <a:xfrm>
            <a:off x="-4084" y="5842336"/>
            <a:ext cx="6019799"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Horizontal bar plot of top_10board &amp; top_12board, we can observe that ‘CBSE’ and ‘state board of intermediate education, AP’ are the more of candidates studied their 10</a:t>
            </a:r>
            <a:r>
              <a:rPr lang="en-US" sz="2000" b="1" baseline="30000" dirty="0">
                <a:solidFill>
                  <a:srgbClr val="002060"/>
                </a:solidFill>
                <a:latin typeface="Gabriola" panose="04040605051002020D02" pitchFamily="82" charset="0"/>
              </a:rPr>
              <a:t>th</a:t>
            </a:r>
            <a:r>
              <a:rPr lang="en-US" sz="2000" b="1" dirty="0">
                <a:solidFill>
                  <a:srgbClr val="002060"/>
                </a:solidFill>
                <a:latin typeface="Gabriola" panose="04040605051002020D02" pitchFamily="82" charset="0"/>
              </a:rPr>
              <a:t> and intermediate(12</a:t>
            </a:r>
            <a:r>
              <a:rPr lang="en-US" sz="2000" b="1" baseline="30000" dirty="0">
                <a:solidFill>
                  <a:srgbClr val="002060"/>
                </a:solidFill>
                <a:latin typeface="Gabriola" panose="04040605051002020D02" pitchFamily="82" charset="0"/>
              </a:rPr>
              <a:t>th</a:t>
            </a:r>
            <a:r>
              <a:rPr lang="en-US" sz="2000" b="1" dirty="0">
                <a:solidFill>
                  <a:srgbClr val="002060"/>
                </a:solidFill>
                <a:latin typeface="Gabriola" panose="04040605051002020D02" pitchFamily="82" charset="0"/>
              </a:rPr>
              <a:t>) respectively.</a:t>
            </a:r>
            <a:endParaRPr lang="en-IN" sz="2000" b="1" dirty="0">
              <a:solidFill>
                <a:srgbClr val="002060"/>
              </a:solidFill>
              <a:latin typeface="Gabriola" panose="04040605051002020D02" pitchFamily="82" charset="0"/>
            </a:endParaRPr>
          </a:p>
        </p:txBody>
      </p:sp>
      <p:sp>
        <p:nvSpPr>
          <p:cNvPr id="4" name="TextBox 3">
            <a:extLst>
              <a:ext uri="{FF2B5EF4-FFF2-40B4-BE49-F238E27FC236}">
                <a16:creationId xmlns:a16="http://schemas.microsoft.com/office/drawing/2014/main" id="{EF7A8B37-AE34-F98D-9CBC-587FBBCFE165}"/>
              </a:ext>
            </a:extLst>
          </p:cNvPr>
          <p:cNvSpPr txBox="1"/>
          <p:nvPr/>
        </p:nvSpPr>
        <p:spPr>
          <a:xfrm>
            <a:off x="6030681" y="5768955"/>
            <a:ext cx="6172202" cy="1107996"/>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In the above bar plots of 12graduation &amp; graduation year of degree , we can observe that more candidates were graduated in 2009 and 2013 respectively .</a:t>
            </a:r>
            <a:endParaRPr lang="en-IN" sz="2200" b="1" dirty="0">
              <a:solidFill>
                <a:srgbClr val="002060"/>
              </a:solidFill>
              <a:latin typeface="Gabriola" panose="04040605051002020D02" pitchFamily="82" charset="0"/>
            </a:endParaRPr>
          </a:p>
        </p:txBody>
      </p:sp>
      <p:cxnSp>
        <p:nvCxnSpPr>
          <p:cNvPr id="9" name="Straight Connector 8">
            <a:extLst>
              <a:ext uri="{FF2B5EF4-FFF2-40B4-BE49-F238E27FC236}">
                <a16:creationId xmlns:a16="http://schemas.microsoft.com/office/drawing/2014/main" id="{33F69FFE-38D0-7CB6-2B0E-B319A2972358}"/>
              </a:ext>
            </a:extLst>
          </p:cNvPr>
          <p:cNvCxnSpPr>
            <a:cxnSpLocks/>
          </p:cNvCxnSpPr>
          <p:nvPr/>
        </p:nvCxnSpPr>
        <p:spPr>
          <a:xfrm flipH="1">
            <a:off x="6019800" y="0"/>
            <a:ext cx="38100" cy="6858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29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E48E6-0484-1FA1-0599-0A08EB66F451}"/>
              </a:ext>
            </a:extLst>
          </p:cNvPr>
          <p:cNvPicPr>
            <a:picLocks noChangeAspect="1"/>
          </p:cNvPicPr>
          <p:nvPr/>
        </p:nvPicPr>
        <p:blipFill>
          <a:blip r:embed="rId2"/>
          <a:stretch>
            <a:fillRect/>
          </a:stretch>
        </p:blipFill>
        <p:spPr>
          <a:xfrm>
            <a:off x="0" y="0"/>
            <a:ext cx="5867400" cy="5519057"/>
          </a:xfrm>
          <a:prstGeom prst="rect">
            <a:avLst/>
          </a:prstGeom>
        </p:spPr>
      </p:pic>
      <p:pic>
        <p:nvPicPr>
          <p:cNvPr id="7" name="Picture 6">
            <a:extLst>
              <a:ext uri="{FF2B5EF4-FFF2-40B4-BE49-F238E27FC236}">
                <a16:creationId xmlns:a16="http://schemas.microsoft.com/office/drawing/2014/main" id="{8FF895AD-6D75-877D-71FA-E70B4E056BF5}"/>
              </a:ext>
            </a:extLst>
          </p:cNvPr>
          <p:cNvPicPr>
            <a:picLocks noChangeAspect="1"/>
          </p:cNvPicPr>
          <p:nvPr/>
        </p:nvPicPr>
        <p:blipFill>
          <a:blip r:embed="rId3"/>
          <a:stretch>
            <a:fillRect/>
          </a:stretch>
        </p:blipFill>
        <p:spPr>
          <a:xfrm>
            <a:off x="5867400" y="0"/>
            <a:ext cx="6324600" cy="5519057"/>
          </a:xfrm>
          <a:prstGeom prst="rect">
            <a:avLst/>
          </a:prstGeom>
        </p:spPr>
      </p:pic>
      <p:pic>
        <p:nvPicPr>
          <p:cNvPr id="8" name="Picture 7">
            <a:extLst>
              <a:ext uri="{FF2B5EF4-FFF2-40B4-BE49-F238E27FC236}">
                <a16:creationId xmlns:a16="http://schemas.microsoft.com/office/drawing/2014/main" id="{37AAF81A-17F9-98E5-84BB-A0D693CF39A5}"/>
              </a:ext>
            </a:extLst>
          </p:cNvPr>
          <p:cNvPicPr>
            <a:picLocks noChangeAspect="1"/>
          </p:cNvPicPr>
          <p:nvPr/>
        </p:nvPicPr>
        <p:blipFill>
          <a:blip r:embed="rId4"/>
          <a:stretch>
            <a:fillRect/>
          </a:stretch>
        </p:blipFill>
        <p:spPr>
          <a:xfrm>
            <a:off x="9593947" y="6509657"/>
            <a:ext cx="2598051" cy="348342"/>
          </a:xfrm>
          <a:prstGeom prst="rect">
            <a:avLst/>
          </a:prstGeom>
        </p:spPr>
      </p:pic>
      <p:sp>
        <p:nvSpPr>
          <p:cNvPr id="2" name="TextBox 1">
            <a:extLst>
              <a:ext uri="{FF2B5EF4-FFF2-40B4-BE49-F238E27FC236}">
                <a16:creationId xmlns:a16="http://schemas.microsoft.com/office/drawing/2014/main" id="{EB25BAD5-8F97-CB6B-B5D2-292ACCCEAAFA}"/>
              </a:ext>
            </a:extLst>
          </p:cNvPr>
          <p:cNvSpPr txBox="1"/>
          <p:nvPr/>
        </p:nvSpPr>
        <p:spPr>
          <a:xfrm>
            <a:off x="5867397" y="5501435"/>
            <a:ext cx="6324601" cy="1354217"/>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a:t>
            </a:r>
            <a:r>
              <a:rPr lang="en-US" sz="2000" b="1" dirty="0">
                <a:solidFill>
                  <a:srgbClr val="002060"/>
                </a:solidFill>
                <a:latin typeface="Gabriola" panose="04040605051002020D02" pitchFamily="82" charset="0"/>
              </a:rPr>
              <a:t>In the Box plot of candidates college GPA, we observed that more of whisk was present in middle of 60 to 80. It indicates that a majority of candidates got 60% to 80% nearly . We plot 2 plots for with outliers and without outliers.</a:t>
            </a:r>
            <a:endParaRPr lang="en-IN" sz="2200" b="1" dirty="0">
              <a:solidFill>
                <a:srgbClr val="002060"/>
              </a:solidFill>
              <a:latin typeface="Gabriola" panose="04040605051002020D02" pitchFamily="82" charset="0"/>
            </a:endParaRPr>
          </a:p>
        </p:txBody>
      </p:sp>
      <p:sp>
        <p:nvSpPr>
          <p:cNvPr id="4" name="TextBox 3">
            <a:extLst>
              <a:ext uri="{FF2B5EF4-FFF2-40B4-BE49-F238E27FC236}">
                <a16:creationId xmlns:a16="http://schemas.microsoft.com/office/drawing/2014/main" id="{B044C9CD-FF1A-446A-7058-2BD0D0E4CAB9}"/>
              </a:ext>
            </a:extLst>
          </p:cNvPr>
          <p:cNvSpPr txBox="1"/>
          <p:nvPr/>
        </p:nvSpPr>
        <p:spPr>
          <a:xfrm>
            <a:off x="1" y="5519057"/>
            <a:ext cx="5867398" cy="1107996"/>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In the above horizontal bar plot of top-10 Specialization done by candidates, we can observe that ‘IT’ , ‘CSE’ and ‘ECE’ are highest in count respectively .</a:t>
            </a:r>
            <a:endParaRPr lang="en-IN" sz="2200" b="1" dirty="0">
              <a:solidFill>
                <a:srgbClr val="002060"/>
              </a:solidFill>
              <a:latin typeface="Gabriola" panose="04040605051002020D02" pitchFamily="82" charset="0"/>
            </a:endParaRPr>
          </a:p>
        </p:txBody>
      </p:sp>
      <p:cxnSp>
        <p:nvCxnSpPr>
          <p:cNvPr id="6" name="Straight Connector 5">
            <a:extLst>
              <a:ext uri="{FF2B5EF4-FFF2-40B4-BE49-F238E27FC236}">
                <a16:creationId xmlns:a16="http://schemas.microsoft.com/office/drawing/2014/main" id="{DA8A9D0A-AF0E-5800-BB8D-69AA807E9A02}"/>
              </a:ext>
            </a:extLst>
          </p:cNvPr>
          <p:cNvCxnSpPr>
            <a:cxnSpLocks/>
          </p:cNvCxnSpPr>
          <p:nvPr/>
        </p:nvCxnSpPr>
        <p:spPr>
          <a:xfrm>
            <a:off x="5867400" y="0"/>
            <a:ext cx="0" cy="6858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9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9DFC2-ED77-1113-08D3-95700DE68346}"/>
              </a:ext>
            </a:extLst>
          </p:cNvPr>
          <p:cNvPicPr>
            <a:picLocks noChangeAspect="1"/>
          </p:cNvPicPr>
          <p:nvPr/>
        </p:nvPicPr>
        <p:blipFill>
          <a:blip r:embed="rId3"/>
          <a:stretch>
            <a:fillRect/>
          </a:stretch>
        </p:blipFill>
        <p:spPr>
          <a:xfrm>
            <a:off x="0" y="0"/>
            <a:ext cx="6194540" cy="2884714"/>
          </a:xfrm>
          <a:prstGeom prst="rect">
            <a:avLst/>
          </a:prstGeom>
        </p:spPr>
      </p:pic>
      <p:pic>
        <p:nvPicPr>
          <p:cNvPr id="5" name="Picture 4">
            <a:extLst>
              <a:ext uri="{FF2B5EF4-FFF2-40B4-BE49-F238E27FC236}">
                <a16:creationId xmlns:a16="http://schemas.microsoft.com/office/drawing/2014/main" id="{E8C41F91-F54D-F3EE-D167-0819A50F2F30}"/>
              </a:ext>
            </a:extLst>
          </p:cNvPr>
          <p:cNvPicPr>
            <a:picLocks noChangeAspect="1"/>
          </p:cNvPicPr>
          <p:nvPr/>
        </p:nvPicPr>
        <p:blipFill>
          <a:blip r:embed="rId4"/>
          <a:stretch>
            <a:fillRect/>
          </a:stretch>
        </p:blipFill>
        <p:spPr>
          <a:xfrm>
            <a:off x="0" y="3439885"/>
            <a:ext cx="6194541" cy="2884714"/>
          </a:xfrm>
          <a:prstGeom prst="rect">
            <a:avLst/>
          </a:prstGeom>
        </p:spPr>
      </p:pic>
      <p:pic>
        <p:nvPicPr>
          <p:cNvPr id="7" name="Picture 6">
            <a:extLst>
              <a:ext uri="{FF2B5EF4-FFF2-40B4-BE49-F238E27FC236}">
                <a16:creationId xmlns:a16="http://schemas.microsoft.com/office/drawing/2014/main" id="{2C51756C-0B90-2D7F-3C4E-2355B712C5F3}"/>
              </a:ext>
            </a:extLst>
          </p:cNvPr>
          <p:cNvPicPr>
            <a:picLocks noChangeAspect="1"/>
          </p:cNvPicPr>
          <p:nvPr/>
        </p:nvPicPr>
        <p:blipFill rotWithShape="1">
          <a:blip r:embed="rId5"/>
          <a:srcRect l="1617" b="2674"/>
          <a:stretch/>
        </p:blipFill>
        <p:spPr>
          <a:xfrm>
            <a:off x="6194540" y="0"/>
            <a:ext cx="5997460" cy="5965371"/>
          </a:xfrm>
          <a:prstGeom prst="rect">
            <a:avLst/>
          </a:prstGeom>
        </p:spPr>
      </p:pic>
      <p:sp>
        <p:nvSpPr>
          <p:cNvPr id="9" name="TextBox 8">
            <a:extLst>
              <a:ext uri="{FF2B5EF4-FFF2-40B4-BE49-F238E27FC236}">
                <a16:creationId xmlns:a16="http://schemas.microsoft.com/office/drawing/2014/main" id="{234B7B67-BB9C-AC6A-FF98-541384DBF549}"/>
              </a:ext>
            </a:extLst>
          </p:cNvPr>
          <p:cNvSpPr txBox="1"/>
          <p:nvPr/>
        </p:nvSpPr>
        <p:spPr>
          <a:xfrm>
            <a:off x="6194538" y="5874993"/>
            <a:ext cx="5997459"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above Word Cloud of Colle state , we can observe that most of candidates studied in ‘Uttar Pradesh’, ‘Karnataka’ and 'Tamil Nadu’ respectively .</a:t>
            </a:r>
            <a:endParaRPr lang="en-IN" sz="2000" b="1" dirty="0">
              <a:solidFill>
                <a:srgbClr val="002060"/>
              </a:solidFill>
              <a:latin typeface="Gabriola" panose="04040605051002020D02" pitchFamily="82" charset="0"/>
            </a:endParaRPr>
          </a:p>
        </p:txBody>
      </p:sp>
      <p:cxnSp>
        <p:nvCxnSpPr>
          <p:cNvPr id="4" name="Straight Connector 3">
            <a:extLst>
              <a:ext uri="{FF2B5EF4-FFF2-40B4-BE49-F238E27FC236}">
                <a16:creationId xmlns:a16="http://schemas.microsoft.com/office/drawing/2014/main" id="{ADBB2D70-A8E3-63C3-12C8-8CDF7F228413}"/>
              </a:ext>
            </a:extLst>
          </p:cNvPr>
          <p:cNvCxnSpPr/>
          <p:nvPr/>
        </p:nvCxnSpPr>
        <p:spPr>
          <a:xfrm>
            <a:off x="6194540" y="0"/>
            <a:ext cx="0" cy="687977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4604A3-9F9F-2CB0-A687-C344440AF992}"/>
              </a:ext>
            </a:extLst>
          </p:cNvPr>
          <p:cNvCxnSpPr>
            <a:cxnSpLocks/>
          </p:cNvCxnSpPr>
          <p:nvPr/>
        </p:nvCxnSpPr>
        <p:spPr>
          <a:xfrm>
            <a:off x="0" y="3429000"/>
            <a:ext cx="6194539" cy="1088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784FB9-FF07-5146-B6A2-96A205BD7598}"/>
              </a:ext>
            </a:extLst>
          </p:cNvPr>
          <p:cNvSpPr txBox="1"/>
          <p:nvPr/>
        </p:nvSpPr>
        <p:spPr>
          <a:xfrm>
            <a:off x="0" y="2793554"/>
            <a:ext cx="6194538" cy="646331"/>
          </a:xfrm>
          <a:prstGeom prst="rect">
            <a:avLst/>
          </a:prstGeom>
          <a:noFill/>
        </p:spPr>
        <p:txBody>
          <a:bodyPr wrap="square">
            <a:spAutoFit/>
          </a:bodyPr>
          <a:lstStyle/>
          <a:p>
            <a:r>
              <a:rPr lang="en-US" sz="1800" b="1" u="sng" dirty="0">
                <a:solidFill>
                  <a:srgbClr val="C00000"/>
                </a:solidFill>
                <a:latin typeface="Gabriola" panose="04040605051002020D02" pitchFamily="82" charset="0"/>
              </a:rPr>
              <a:t>Observation</a:t>
            </a:r>
            <a:r>
              <a:rPr lang="en-US" sz="1800" b="1" dirty="0">
                <a:solidFill>
                  <a:srgbClr val="002060"/>
                </a:solidFill>
                <a:latin typeface="Gabriola" panose="04040605051002020D02" pitchFamily="82" charset="0"/>
              </a:rPr>
              <a:t> : In the above pie chart of Degree, we can observe that 93.10% of candidates done their degree as ‘B.Tech/B.E’ .</a:t>
            </a:r>
            <a:endParaRPr lang="en-IN" sz="1800" b="1" dirty="0">
              <a:solidFill>
                <a:srgbClr val="002060"/>
              </a:solidFill>
              <a:latin typeface="Gabriola" panose="04040605051002020D02" pitchFamily="82" charset="0"/>
            </a:endParaRPr>
          </a:p>
        </p:txBody>
      </p:sp>
      <p:sp>
        <p:nvSpPr>
          <p:cNvPr id="13" name="TextBox 12">
            <a:extLst>
              <a:ext uri="{FF2B5EF4-FFF2-40B4-BE49-F238E27FC236}">
                <a16:creationId xmlns:a16="http://schemas.microsoft.com/office/drawing/2014/main" id="{9A92BBE6-1CA1-336C-1951-83C6A0F6EE07}"/>
              </a:ext>
            </a:extLst>
          </p:cNvPr>
          <p:cNvSpPr txBox="1"/>
          <p:nvPr/>
        </p:nvSpPr>
        <p:spPr>
          <a:xfrm>
            <a:off x="-16329" y="6097330"/>
            <a:ext cx="6227195" cy="707886"/>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above pie chart of Graduation year of candidates, we can observe that 2013, 2014 were most of candidates graduated respectively .</a:t>
            </a:r>
            <a:endParaRPr lang="en-IN" sz="2000" b="1" dirty="0">
              <a:solidFill>
                <a:srgbClr val="002060"/>
              </a:solidFill>
              <a:latin typeface="Gabriola" panose="04040605051002020D02" pitchFamily="82" charset="0"/>
            </a:endParaRPr>
          </a:p>
        </p:txBody>
      </p:sp>
      <p:pic>
        <p:nvPicPr>
          <p:cNvPr id="14" name="Picture 13">
            <a:extLst>
              <a:ext uri="{FF2B5EF4-FFF2-40B4-BE49-F238E27FC236}">
                <a16:creationId xmlns:a16="http://schemas.microsoft.com/office/drawing/2014/main" id="{21B5F755-4C1F-7445-CE40-3CC8518DFC50}"/>
              </a:ext>
            </a:extLst>
          </p:cNvPr>
          <p:cNvPicPr>
            <a:picLocks noChangeAspect="1"/>
          </p:cNvPicPr>
          <p:nvPr/>
        </p:nvPicPr>
        <p:blipFill>
          <a:blip r:embed="rId6"/>
          <a:stretch>
            <a:fillRect/>
          </a:stretch>
        </p:blipFill>
        <p:spPr>
          <a:xfrm>
            <a:off x="10025743" y="6567551"/>
            <a:ext cx="2166255" cy="290448"/>
          </a:xfrm>
          <a:prstGeom prst="rect">
            <a:avLst/>
          </a:prstGeom>
        </p:spPr>
      </p:pic>
    </p:spTree>
    <p:extLst>
      <p:ext uri="{BB962C8B-B14F-4D97-AF65-F5344CB8AC3E}">
        <p14:creationId xmlns:p14="http://schemas.microsoft.com/office/powerpoint/2010/main" val="312832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7BE13-97B9-1A4D-34F3-259EA7ABD92C}"/>
              </a:ext>
            </a:extLst>
          </p:cNvPr>
          <p:cNvPicPr>
            <a:picLocks noChangeAspect="1"/>
          </p:cNvPicPr>
          <p:nvPr/>
        </p:nvPicPr>
        <p:blipFill>
          <a:blip r:embed="rId2"/>
          <a:stretch>
            <a:fillRect/>
          </a:stretch>
        </p:blipFill>
        <p:spPr>
          <a:xfrm>
            <a:off x="0" y="0"/>
            <a:ext cx="12192000" cy="5845629"/>
          </a:xfrm>
          <a:prstGeom prst="rect">
            <a:avLst/>
          </a:prstGeom>
        </p:spPr>
      </p:pic>
      <p:pic>
        <p:nvPicPr>
          <p:cNvPr id="4" name="Picture 3">
            <a:extLst>
              <a:ext uri="{FF2B5EF4-FFF2-40B4-BE49-F238E27FC236}">
                <a16:creationId xmlns:a16="http://schemas.microsoft.com/office/drawing/2014/main" id="{5E60E033-D428-42A3-D76D-D9D5B298C671}"/>
              </a:ext>
            </a:extLst>
          </p:cNvPr>
          <p:cNvPicPr>
            <a:picLocks noChangeAspect="1"/>
          </p:cNvPicPr>
          <p:nvPr/>
        </p:nvPicPr>
        <p:blipFill>
          <a:blip r:embed="rId3"/>
          <a:stretch>
            <a:fillRect/>
          </a:stretch>
        </p:blipFill>
        <p:spPr>
          <a:xfrm>
            <a:off x="9025615" y="6433456"/>
            <a:ext cx="3166383" cy="424543"/>
          </a:xfrm>
          <a:prstGeom prst="rect">
            <a:avLst/>
          </a:prstGeom>
        </p:spPr>
      </p:pic>
      <p:sp>
        <p:nvSpPr>
          <p:cNvPr id="5" name="TextBox 4">
            <a:extLst>
              <a:ext uri="{FF2B5EF4-FFF2-40B4-BE49-F238E27FC236}">
                <a16:creationId xmlns:a16="http://schemas.microsoft.com/office/drawing/2014/main" id="{74832D14-2148-0776-C047-692D9CA485C3}"/>
              </a:ext>
            </a:extLst>
          </p:cNvPr>
          <p:cNvSpPr txBox="1"/>
          <p:nvPr/>
        </p:nvSpPr>
        <p:spPr>
          <a:xfrm>
            <a:off x="-2" y="5657670"/>
            <a:ext cx="12192002"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Box plots of candidates scores in several exams, we can observe that most of candidates got 400 to 600 marks in ‘English’ , ‘Logical’ , ‘Quant’ , ‘Computer Science’ &amp; ‘Computer Programming’ . And, ‘Electronics And Semicon’ exam most of students got nearly 300 to 350 marks ,  in ‘Domain’ exam they got 0 to 1 .</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292678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52C6CC-0DF8-F595-EB3C-B558844A3D40}"/>
              </a:ext>
            </a:extLst>
          </p:cNvPr>
          <p:cNvPicPr>
            <a:picLocks noChangeAspect="1"/>
          </p:cNvPicPr>
          <p:nvPr/>
        </p:nvPicPr>
        <p:blipFill>
          <a:blip r:embed="rId2"/>
          <a:stretch>
            <a:fillRect/>
          </a:stretch>
        </p:blipFill>
        <p:spPr>
          <a:xfrm>
            <a:off x="1" y="0"/>
            <a:ext cx="6183086" cy="5878286"/>
          </a:xfrm>
          <a:prstGeom prst="rect">
            <a:avLst/>
          </a:prstGeom>
        </p:spPr>
      </p:pic>
      <p:pic>
        <p:nvPicPr>
          <p:cNvPr id="5" name="Picture 4">
            <a:extLst>
              <a:ext uri="{FF2B5EF4-FFF2-40B4-BE49-F238E27FC236}">
                <a16:creationId xmlns:a16="http://schemas.microsoft.com/office/drawing/2014/main" id="{4CE6AF27-D1FE-78B5-3575-9B69D69989CC}"/>
              </a:ext>
            </a:extLst>
          </p:cNvPr>
          <p:cNvPicPr>
            <a:picLocks noChangeAspect="1"/>
          </p:cNvPicPr>
          <p:nvPr/>
        </p:nvPicPr>
        <p:blipFill>
          <a:blip r:embed="rId3"/>
          <a:stretch>
            <a:fillRect/>
          </a:stretch>
        </p:blipFill>
        <p:spPr>
          <a:xfrm>
            <a:off x="6183087" y="0"/>
            <a:ext cx="6008913" cy="5878286"/>
          </a:xfrm>
          <a:prstGeom prst="rect">
            <a:avLst/>
          </a:prstGeom>
        </p:spPr>
      </p:pic>
      <p:pic>
        <p:nvPicPr>
          <p:cNvPr id="6" name="Picture 5">
            <a:extLst>
              <a:ext uri="{FF2B5EF4-FFF2-40B4-BE49-F238E27FC236}">
                <a16:creationId xmlns:a16="http://schemas.microsoft.com/office/drawing/2014/main" id="{E884BCC1-4108-4D9D-0EFD-36E3F043AF4C}"/>
              </a:ext>
            </a:extLst>
          </p:cNvPr>
          <p:cNvPicPr>
            <a:picLocks noChangeAspect="1"/>
          </p:cNvPicPr>
          <p:nvPr/>
        </p:nvPicPr>
        <p:blipFill>
          <a:blip r:embed="rId4"/>
          <a:stretch>
            <a:fillRect/>
          </a:stretch>
        </p:blipFill>
        <p:spPr>
          <a:xfrm>
            <a:off x="9405257" y="6484358"/>
            <a:ext cx="2786741" cy="373641"/>
          </a:xfrm>
          <a:prstGeom prst="rect">
            <a:avLst/>
          </a:prstGeom>
        </p:spPr>
      </p:pic>
      <p:sp>
        <p:nvSpPr>
          <p:cNvPr id="7" name="TextBox 6">
            <a:extLst>
              <a:ext uri="{FF2B5EF4-FFF2-40B4-BE49-F238E27FC236}">
                <a16:creationId xmlns:a16="http://schemas.microsoft.com/office/drawing/2014/main" id="{CD6127AF-3753-EDA7-2BDA-8F969BC1F483}"/>
              </a:ext>
            </a:extLst>
          </p:cNvPr>
          <p:cNvSpPr txBox="1"/>
          <p:nvPr/>
        </p:nvSpPr>
        <p:spPr>
          <a:xfrm>
            <a:off x="1" y="5734929"/>
            <a:ext cx="6158600"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above histogram of Age of candidates, we can observe that most of candidates are 24 yrs old .</a:t>
            </a:r>
            <a:endParaRPr lang="en-IN" sz="2400" b="1" dirty="0">
              <a:solidFill>
                <a:srgbClr val="002060"/>
              </a:solidFill>
              <a:latin typeface="Gabriola" panose="04040605051002020D02" pitchFamily="82" charset="0"/>
            </a:endParaRPr>
          </a:p>
        </p:txBody>
      </p:sp>
      <p:cxnSp>
        <p:nvCxnSpPr>
          <p:cNvPr id="4" name="Straight Connector 3">
            <a:extLst>
              <a:ext uri="{FF2B5EF4-FFF2-40B4-BE49-F238E27FC236}">
                <a16:creationId xmlns:a16="http://schemas.microsoft.com/office/drawing/2014/main" id="{7D18CBEE-4B0C-5990-B21A-D20681115A57}"/>
              </a:ext>
            </a:extLst>
          </p:cNvPr>
          <p:cNvCxnSpPr>
            <a:cxnSpLocks/>
          </p:cNvCxnSpPr>
          <p:nvPr/>
        </p:nvCxnSpPr>
        <p:spPr>
          <a:xfrm>
            <a:off x="6170844" y="0"/>
            <a:ext cx="12243" cy="677091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DA1F08-D354-8EC4-AD21-3ABD46667FBA}"/>
              </a:ext>
            </a:extLst>
          </p:cNvPr>
          <p:cNvSpPr txBox="1"/>
          <p:nvPr/>
        </p:nvSpPr>
        <p:spPr>
          <a:xfrm>
            <a:off x="6158601" y="5657671"/>
            <a:ext cx="5984425"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Box plot of candidates Tenure(Experience), we can observe that most of candidates got 1 to 2 yrs experience only .</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2969744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C36F-C264-8866-DA59-4EE0CE511902}"/>
              </a:ext>
            </a:extLst>
          </p:cNvPr>
          <p:cNvSpPr>
            <a:spLocks noGrp="1"/>
          </p:cNvSpPr>
          <p:nvPr/>
        </p:nvSpPr>
        <p:spPr>
          <a:xfrm>
            <a:off x="-391885" y="0"/>
            <a:ext cx="12192000" cy="952676"/>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Bivariate</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Analysis</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Steps</a:t>
            </a:r>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a:t>
            </a:r>
          </a:p>
        </p:txBody>
      </p:sp>
      <p:graphicFrame>
        <p:nvGraphicFramePr>
          <p:cNvPr id="6" name="Content Placeholder 9">
            <a:extLst>
              <a:ext uri="{FF2B5EF4-FFF2-40B4-BE49-F238E27FC236}">
                <a16:creationId xmlns:a16="http://schemas.microsoft.com/office/drawing/2014/main" id="{848A7831-187D-6998-A44F-51766E5AC31B}"/>
              </a:ext>
            </a:extLst>
          </p:cNvPr>
          <p:cNvGraphicFramePr>
            <a:graphicFrameLocks noGrp="1"/>
          </p:cNvGraphicFramePr>
          <p:nvPr>
            <p:extLst>
              <p:ext uri="{D42A27DB-BD31-4B8C-83A1-F6EECF244321}">
                <p14:modId xmlns:p14="http://schemas.microsoft.com/office/powerpoint/2010/main" val="3300527460"/>
              </p:ext>
            </p:extLst>
          </p:nvPr>
        </p:nvGraphicFramePr>
        <p:xfrm>
          <a:off x="1983784" y="724592"/>
          <a:ext cx="10208216" cy="6046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5EBB6BD-5BF5-DD42-AD46-6AA753A6FE60}"/>
              </a:ext>
            </a:extLst>
          </p:cNvPr>
          <p:cNvPicPr>
            <a:picLocks noChangeAspect="1"/>
          </p:cNvPicPr>
          <p:nvPr/>
        </p:nvPicPr>
        <p:blipFill>
          <a:blip r:embed="rId8"/>
          <a:stretch>
            <a:fillRect/>
          </a:stretch>
        </p:blipFill>
        <p:spPr>
          <a:xfrm>
            <a:off x="9525000" y="6500413"/>
            <a:ext cx="2666998" cy="357586"/>
          </a:xfrm>
          <a:prstGeom prst="rect">
            <a:avLst/>
          </a:prstGeom>
        </p:spPr>
      </p:pic>
    </p:spTree>
    <p:extLst>
      <p:ext uri="{BB962C8B-B14F-4D97-AF65-F5344CB8AC3E}">
        <p14:creationId xmlns:p14="http://schemas.microsoft.com/office/powerpoint/2010/main" val="343078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40AB-14F7-4FB9-F97F-9187ABB4B179}"/>
              </a:ext>
            </a:extLst>
          </p:cNvPr>
          <p:cNvPicPr>
            <a:picLocks noChangeAspect="1"/>
          </p:cNvPicPr>
          <p:nvPr/>
        </p:nvPicPr>
        <p:blipFill>
          <a:blip r:embed="rId2"/>
          <a:stretch>
            <a:fillRect/>
          </a:stretch>
        </p:blipFill>
        <p:spPr>
          <a:xfrm>
            <a:off x="0" y="1"/>
            <a:ext cx="6523285" cy="2285999"/>
          </a:xfrm>
          <a:prstGeom prst="rect">
            <a:avLst/>
          </a:prstGeom>
        </p:spPr>
      </p:pic>
      <p:pic>
        <p:nvPicPr>
          <p:cNvPr id="5" name="Picture 4">
            <a:extLst>
              <a:ext uri="{FF2B5EF4-FFF2-40B4-BE49-F238E27FC236}">
                <a16:creationId xmlns:a16="http://schemas.microsoft.com/office/drawing/2014/main" id="{22056C6C-D7EC-D581-70CD-9AE8C1A97FD2}"/>
              </a:ext>
            </a:extLst>
          </p:cNvPr>
          <p:cNvPicPr>
            <a:picLocks noChangeAspect="1"/>
          </p:cNvPicPr>
          <p:nvPr/>
        </p:nvPicPr>
        <p:blipFill>
          <a:blip r:embed="rId3"/>
          <a:stretch>
            <a:fillRect/>
          </a:stretch>
        </p:blipFill>
        <p:spPr>
          <a:xfrm>
            <a:off x="-1" y="2286000"/>
            <a:ext cx="6523285" cy="3418114"/>
          </a:xfrm>
          <a:prstGeom prst="rect">
            <a:avLst/>
          </a:prstGeom>
        </p:spPr>
      </p:pic>
      <p:pic>
        <p:nvPicPr>
          <p:cNvPr id="7" name="Picture 6">
            <a:extLst>
              <a:ext uri="{FF2B5EF4-FFF2-40B4-BE49-F238E27FC236}">
                <a16:creationId xmlns:a16="http://schemas.microsoft.com/office/drawing/2014/main" id="{807FBC47-D57F-8E44-49C0-06C8B048B969}"/>
              </a:ext>
            </a:extLst>
          </p:cNvPr>
          <p:cNvPicPr>
            <a:picLocks noChangeAspect="1"/>
          </p:cNvPicPr>
          <p:nvPr/>
        </p:nvPicPr>
        <p:blipFill rotWithShape="1">
          <a:blip r:embed="rId4"/>
          <a:srcRect l="193" t="793" r="-193" b="475"/>
          <a:stretch/>
        </p:blipFill>
        <p:spPr>
          <a:xfrm>
            <a:off x="6523285" y="0"/>
            <a:ext cx="5668715" cy="5704114"/>
          </a:xfrm>
          <a:prstGeom prst="rect">
            <a:avLst/>
          </a:prstGeom>
        </p:spPr>
      </p:pic>
      <p:pic>
        <p:nvPicPr>
          <p:cNvPr id="8" name="Picture 7">
            <a:extLst>
              <a:ext uri="{FF2B5EF4-FFF2-40B4-BE49-F238E27FC236}">
                <a16:creationId xmlns:a16="http://schemas.microsoft.com/office/drawing/2014/main" id="{86F364B4-04E4-9A43-9864-D9441259A8A1}"/>
              </a:ext>
            </a:extLst>
          </p:cNvPr>
          <p:cNvPicPr>
            <a:picLocks noChangeAspect="1"/>
          </p:cNvPicPr>
          <p:nvPr/>
        </p:nvPicPr>
        <p:blipFill>
          <a:blip r:embed="rId5"/>
          <a:stretch>
            <a:fillRect/>
          </a:stretch>
        </p:blipFill>
        <p:spPr>
          <a:xfrm>
            <a:off x="9431572" y="6487886"/>
            <a:ext cx="2760426" cy="370113"/>
          </a:xfrm>
          <a:prstGeom prst="rect">
            <a:avLst/>
          </a:prstGeom>
        </p:spPr>
      </p:pic>
      <p:sp>
        <p:nvSpPr>
          <p:cNvPr id="9" name="TextBox 8">
            <a:extLst>
              <a:ext uri="{FF2B5EF4-FFF2-40B4-BE49-F238E27FC236}">
                <a16:creationId xmlns:a16="http://schemas.microsoft.com/office/drawing/2014/main" id="{655D7A9D-F571-D2BE-A6C8-14C5FB4C8683}"/>
              </a:ext>
            </a:extLst>
          </p:cNvPr>
          <p:cNvSpPr txBox="1"/>
          <p:nvPr/>
        </p:nvSpPr>
        <p:spPr>
          <a:xfrm>
            <a:off x="1" y="5704114"/>
            <a:ext cx="6523284"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above bar plot of ‘Job city’ VS ‘Salary’ , we can observe that the candidates whom Job city as ‘Sweden’ are getting highest salary among all of the candidates . </a:t>
            </a:r>
            <a:endParaRPr lang="en-IN" sz="2400" b="1" dirty="0">
              <a:solidFill>
                <a:srgbClr val="002060"/>
              </a:solidFill>
              <a:latin typeface="Gabriola" panose="04040605051002020D02" pitchFamily="82" charset="0"/>
            </a:endParaRPr>
          </a:p>
        </p:txBody>
      </p:sp>
      <p:sp>
        <p:nvSpPr>
          <p:cNvPr id="2" name="TextBox 1">
            <a:extLst>
              <a:ext uri="{FF2B5EF4-FFF2-40B4-BE49-F238E27FC236}">
                <a16:creationId xmlns:a16="http://schemas.microsoft.com/office/drawing/2014/main" id="{5CC986C5-8740-B14C-8D6E-B6AC4382D528}"/>
              </a:ext>
            </a:extLst>
          </p:cNvPr>
          <p:cNvSpPr txBox="1"/>
          <p:nvPr/>
        </p:nvSpPr>
        <p:spPr>
          <a:xfrm>
            <a:off x="6523286" y="5590791"/>
            <a:ext cx="5668714" cy="1107996"/>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In the above Groupby table, we use ‘Job city’,  ‘Salary’ as index and values. Where we use min, max and mean as aggregation function .</a:t>
            </a:r>
            <a:endParaRPr lang="en-IN" sz="2200" b="1" dirty="0">
              <a:solidFill>
                <a:srgbClr val="002060"/>
              </a:solidFill>
              <a:latin typeface="Gabriola" panose="04040605051002020D02" pitchFamily="82" charset="0"/>
            </a:endParaRPr>
          </a:p>
        </p:txBody>
      </p:sp>
      <p:cxnSp>
        <p:nvCxnSpPr>
          <p:cNvPr id="6" name="Straight Connector 5">
            <a:extLst>
              <a:ext uri="{FF2B5EF4-FFF2-40B4-BE49-F238E27FC236}">
                <a16:creationId xmlns:a16="http://schemas.microsoft.com/office/drawing/2014/main" id="{DB2EA799-9432-DE1F-F568-4EEB03E0761F}"/>
              </a:ext>
            </a:extLst>
          </p:cNvPr>
          <p:cNvCxnSpPr/>
          <p:nvPr/>
        </p:nvCxnSpPr>
        <p:spPr>
          <a:xfrm>
            <a:off x="6523284" y="0"/>
            <a:ext cx="0" cy="6857999"/>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113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4132C-9B0F-F035-5029-12FEFFF9842D}"/>
              </a:ext>
            </a:extLst>
          </p:cNvPr>
          <p:cNvPicPr>
            <a:picLocks noChangeAspect="1"/>
          </p:cNvPicPr>
          <p:nvPr/>
        </p:nvPicPr>
        <p:blipFill>
          <a:blip r:embed="rId2"/>
          <a:stretch>
            <a:fillRect/>
          </a:stretch>
        </p:blipFill>
        <p:spPr>
          <a:xfrm>
            <a:off x="1" y="0"/>
            <a:ext cx="6096000" cy="5410200"/>
          </a:xfrm>
          <a:prstGeom prst="rect">
            <a:avLst/>
          </a:prstGeom>
        </p:spPr>
      </p:pic>
      <p:pic>
        <p:nvPicPr>
          <p:cNvPr id="5" name="Picture 4">
            <a:extLst>
              <a:ext uri="{FF2B5EF4-FFF2-40B4-BE49-F238E27FC236}">
                <a16:creationId xmlns:a16="http://schemas.microsoft.com/office/drawing/2014/main" id="{379FEC3A-61B4-9CBE-E2D0-12C6794BF0AB}"/>
              </a:ext>
            </a:extLst>
          </p:cNvPr>
          <p:cNvPicPr>
            <a:picLocks noChangeAspect="1"/>
          </p:cNvPicPr>
          <p:nvPr/>
        </p:nvPicPr>
        <p:blipFill>
          <a:blip r:embed="rId3"/>
          <a:stretch>
            <a:fillRect/>
          </a:stretch>
        </p:blipFill>
        <p:spPr>
          <a:xfrm>
            <a:off x="6096000" y="-1"/>
            <a:ext cx="6096000" cy="5410199"/>
          </a:xfrm>
          <a:prstGeom prst="rect">
            <a:avLst/>
          </a:prstGeom>
        </p:spPr>
      </p:pic>
      <p:pic>
        <p:nvPicPr>
          <p:cNvPr id="6" name="Picture 5">
            <a:extLst>
              <a:ext uri="{FF2B5EF4-FFF2-40B4-BE49-F238E27FC236}">
                <a16:creationId xmlns:a16="http://schemas.microsoft.com/office/drawing/2014/main" id="{62D12798-8A7B-6F8F-80A7-8713BAB7F4CD}"/>
              </a:ext>
            </a:extLst>
          </p:cNvPr>
          <p:cNvPicPr>
            <a:picLocks noChangeAspect="1"/>
          </p:cNvPicPr>
          <p:nvPr/>
        </p:nvPicPr>
        <p:blipFill>
          <a:blip r:embed="rId4"/>
          <a:stretch>
            <a:fillRect/>
          </a:stretch>
        </p:blipFill>
        <p:spPr>
          <a:xfrm>
            <a:off x="9710056" y="6525225"/>
            <a:ext cx="2481941" cy="332774"/>
          </a:xfrm>
          <a:prstGeom prst="rect">
            <a:avLst/>
          </a:prstGeom>
        </p:spPr>
      </p:pic>
      <p:sp>
        <p:nvSpPr>
          <p:cNvPr id="7" name="TextBox 6">
            <a:extLst>
              <a:ext uri="{FF2B5EF4-FFF2-40B4-BE49-F238E27FC236}">
                <a16:creationId xmlns:a16="http://schemas.microsoft.com/office/drawing/2014/main" id="{810CCE56-902C-BBC9-64EB-DAF6E9284BA6}"/>
              </a:ext>
            </a:extLst>
          </p:cNvPr>
          <p:cNvSpPr txBox="1"/>
          <p:nvPr/>
        </p:nvSpPr>
        <p:spPr>
          <a:xfrm>
            <a:off x="0" y="5410198"/>
            <a:ext cx="6095997" cy="1384995"/>
          </a:xfrm>
          <a:prstGeom prst="rect">
            <a:avLst/>
          </a:prstGeom>
          <a:noFill/>
        </p:spPr>
        <p:txBody>
          <a:bodyPr wrap="square">
            <a:spAutoFit/>
          </a:bodyPr>
          <a:lstStyle/>
          <a:p>
            <a:r>
              <a:rPr lang="en-US" sz="2800" b="1" u="sng" dirty="0">
                <a:solidFill>
                  <a:srgbClr val="C00000"/>
                </a:solidFill>
                <a:latin typeface="Gabriola" panose="04040605051002020D02" pitchFamily="82" charset="0"/>
              </a:rPr>
              <a:t>Observation</a:t>
            </a:r>
            <a:r>
              <a:rPr lang="en-US" sz="2800" b="1" dirty="0">
                <a:solidFill>
                  <a:srgbClr val="002060"/>
                </a:solidFill>
                <a:latin typeface="Gabriola" panose="04040605051002020D02" pitchFamily="82" charset="0"/>
              </a:rPr>
              <a:t> : In the above bar plot of Groupby table of  ‘DOJ’ , ‘Salary’ , we can observe that most of candidates who joined in 2014 were getting highest Salary .</a:t>
            </a:r>
            <a:endParaRPr lang="en-IN" sz="2800" b="1" dirty="0">
              <a:solidFill>
                <a:srgbClr val="002060"/>
              </a:solidFill>
              <a:latin typeface="Gabriola" panose="04040605051002020D02" pitchFamily="82" charset="0"/>
            </a:endParaRPr>
          </a:p>
        </p:txBody>
      </p:sp>
      <p:cxnSp>
        <p:nvCxnSpPr>
          <p:cNvPr id="4" name="Straight Connector 3">
            <a:extLst>
              <a:ext uri="{FF2B5EF4-FFF2-40B4-BE49-F238E27FC236}">
                <a16:creationId xmlns:a16="http://schemas.microsoft.com/office/drawing/2014/main" id="{240F0427-BCC4-8FA2-194D-E25A3900B8C0}"/>
              </a:ext>
            </a:extLst>
          </p:cNvPr>
          <p:cNvCxnSpPr/>
          <p:nvPr/>
        </p:nvCxnSpPr>
        <p:spPr>
          <a:xfrm>
            <a:off x="6095999" y="0"/>
            <a:ext cx="0" cy="6857999"/>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89F003-FEA1-67C9-F440-B8BFDF1FB328}"/>
              </a:ext>
            </a:extLst>
          </p:cNvPr>
          <p:cNvSpPr txBox="1"/>
          <p:nvPr/>
        </p:nvSpPr>
        <p:spPr>
          <a:xfrm>
            <a:off x="6095997" y="5347391"/>
            <a:ext cx="6095997"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above bar plot of Groupby table of  ‘DOL’ , ‘Salary’ , we can observe that most of candidates who left in 2014 and 2015 were got highest Salary .</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249641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E9E882-1A74-48B7-A4D0-3A369F0DAC82}"/>
              </a:ext>
            </a:extLst>
          </p:cNvPr>
          <p:cNvPicPr>
            <a:picLocks noChangeAspect="1"/>
          </p:cNvPicPr>
          <p:nvPr/>
        </p:nvPicPr>
        <p:blipFill rotWithShape="1">
          <a:blip r:embed="rId2"/>
          <a:srcRect t="1524" r="2537"/>
          <a:stretch/>
        </p:blipFill>
        <p:spPr>
          <a:xfrm>
            <a:off x="0" y="0"/>
            <a:ext cx="6335486" cy="5628409"/>
          </a:xfrm>
          <a:prstGeom prst="rect">
            <a:avLst/>
          </a:prstGeom>
        </p:spPr>
      </p:pic>
      <p:pic>
        <p:nvPicPr>
          <p:cNvPr id="5" name="Picture 4">
            <a:extLst>
              <a:ext uri="{FF2B5EF4-FFF2-40B4-BE49-F238E27FC236}">
                <a16:creationId xmlns:a16="http://schemas.microsoft.com/office/drawing/2014/main" id="{DC220DF9-DAFE-32B9-A501-D7DAC84B8F71}"/>
              </a:ext>
            </a:extLst>
          </p:cNvPr>
          <p:cNvPicPr>
            <a:picLocks noChangeAspect="1"/>
          </p:cNvPicPr>
          <p:nvPr/>
        </p:nvPicPr>
        <p:blipFill>
          <a:blip r:embed="rId3"/>
          <a:stretch>
            <a:fillRect/>
          </a:stretch>
        </p:blipFill>
        <p:spPr>
          <a:xfrm>
            <a:off x="6335487" y="1"/>
            <a:ext cx="5856514" cy="5168900"/>
          </a:xfrm>
          <a:prstGeom prst="rect">
            <a:avLst/>
          </a:prstGeom>
        </p:spPr>
      </p:pic>
      <p:sp>
        <p:nvSpPr>
          <p:cNvPr id="7" name="TextBox 6">
            <a:extLst>
              <a:ext uri="{FF2B5EF4-FFF2-40B4-BE49-F238E27FC236}">
                <a16:creationId xmlns:a16="http://schemas.microsoft.com/office/drawing/2014/main" id="{D7B276DD-7E4B-7655-AB71-247DC8483739}"/>
              </a:ext>
            </a:extLst>
          </p:cNvPr>
          <p:cNvSpPr txBox="1"/>
          <p:nvPr/>
        </p:nvSpPr>
        <p:spPr>
          <a:xfrm>
            <a:off x="0" y="5657671"/>
            <a:ext cx="6380843"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 </a:t>
            </a:r>
            <a:r>
              <a:rPr lang="en-US" sz="2400" b="1" dirty="0">
                <a:solidFill>
                  <a:srgbClr val="C00000"/>
                </a:solidFill>
                <a:latin typeface="Gabriola" panose="04040605051002020D02" pitchFamily="82" charset="0"/>
              </a:rPr>
              <a:t>:  </a:t>
            </a:r>
            <a:r>
              <a:rPr lang="en-US" sz="2400" b="1" dirty="0">
                <a:solidFill>
                  <a:srgbClr val="002060"/>
                </a:solidFill>
                <a:latin typeface="Gabriola" panose="04040605051002020D02" pitchFamily="82" charset="0"/>
              </a:rPr>
              <a:t>Senior Software Engineer getting highest salary i.e., nearly 4Lakhs and Assistant System Engineer is getting 2nd highest salary i.e., nearly 3.5Lakhs.</a:t>
            </a:r>
            <a:endParaRPr lang="en-IN" sz="2400" b="1" dirty="0">
              <a:solidFill>
                <a:srgbClr val="002060"/>
              </a:solidFill>
              <a:latin typeface="Gabriola" panose="04040605051002020D02" pitchFamily="82" charset="0"/>
            </a:endParaRPr>
          </a:p>
        </p:txBody>
      </p:sp>
      <p:cxnSp>
        <p:nvCxnSpPr>
          <p:cNvPr id="9" name="Straight Connector 8">
            <a:extLst>
              <a:ext uri="{FF2B5EF4-FFF2-40B4-BE49-F238E27FC236}">
                <a16:creationId xmlns:a16="http://schemas.microsoft.com/office/drawing/2014/main" id="{2F846C78-09EF-20BB-59E1-D4258D39E29B}"/>
              </a:ext>
            </a:extLst>
          </p:cNvPr>
          <p:cNvCxnSpPr/>
          <p:nvPr/>
        </p:nvCxnSpPr>
        <p:spPr>
          <a:xfrm>
            <a:off x="6335486" y="0"/>
            <a:ext cx="90714" cy="6857999"/>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2F700C-FD64-5DFA-3252-CD9B0153CA7F}"/>
              </a:ext>
            </a:extLst>
          </p:cNvPr>
          <p:cNvSpPr txBox="1"/>
          <p:nvPr/>
        </p:nvSpPr>
        <p:spPr>
          <a:xfrm>
            <a:off x="6426201" y="5168901"/>
            <a:ext cx="5765800" cy="1569660"/>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 </a:t>
            </a:r>
            <a:r>
              <a:rPr lang="en-US" sz="2400" b="1" dirty="0">
                <a:solidFill>
                  <a:srgbClr val="C00000"/>
                </a:solidFill>
                <a:latin typeface="Gabriola" panose="04040605051002020D02" pitchFamily="82" charset="0"/>
              </a:rPr>
              <a:t>:  </a:t>
            </a:r>
            <a:r>
              <a:rPr lang="en-US" sz="2400" b="1" dirty="0">
                <a:solidFill>
                  <a:srgbClr val="002060"/>
                </a:solidFill>
                <a:latin typeface="Gabriola" panose="04040605051002020D02" pitchFamily="82" charset="0"/>
              </a:rPr>
              <a:t>A clear trend in the dataset suggests that individuals with 10percentage, 12percentage and college GPAs falling within the 50-90% range tend to report higher salaries.</a:t>
            </a:r>
            <a:endParaRPr lang="en-IN" sz="2400" b="1" dirty="0">
              <a:solidFill>
                <a:srgbClr val="002060"/>
              </a:solidFill>
              <a:latin typeface="Gabriola" panose="04040605051002020D02" pitchFamily="82" charset="0"/>
            </a:endParaRPr>
          </a:p>
        </p:txBody>
      </p:sp>
      <p:pic>
        <p:nvPicPr>
          <p:cNvPr id="2" name="Picture 1">
            <a:extLst>
              <a:ext uri="{FF2B5EF4-FFF2-40B4-BE49-F238E27FC236}">
                <a16:creationId xmlns:a16="http://schemas.microsoft.com/office/drawing/2014/main" id="{0EB4806B-563A-E057-58FB-91D869A9A788}"/>
              </a:ext>
            </a:extLst>
          </p:cNvPr>
          <p:cNvPicPr>
            <a:picLocks noChangeAspect="1"/>
          </p:cNvPicPr>
          <p:nvPr/>
        </p:nvPicPr>
        <p:blipFill>
          <a:blip r:embed="rId4"/>
          <a:stretch>
            <a:fillRect/>
          </a:stretch>
        </p:blipFill>
        <p:spPr>
          <a:xfrm>
            <a:off x="9350382" y="6476999"/>
            <a:ext cx="2841616" cy="380999"/>
          </a:xfrm>
          <a:prstGeom prst="rect">
            <a:avLst/>
          </a:prstGeom>
        </p:spPr>
      </p:pic>
    </p:spTree>
    <p:extLst>
      <p:ext uri="{BB962C8B-B14F-4D97-AF65-F5344CB8AC3E}">
        <p14:creationId xmlns:p14="http://schemas.microsoft.com/office/powerpoint/2010/main" val="1087596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09F005-A7FA-C014-AA15-8292D6DA0EB6}"/>
              </a:ext>
            </a:extLst>
          </p:cNvPr>
          <p:cNvPicPr>
            <a:picLocks noChangeAspect="1"/>
          </p:cNvPicPr>
          <p:nvPr/>
        </p:nvPicPr>
        <p:blipFill>
          <a:blip r:embed="rId2"/>
          <a:stretch>
            <a:fillRect/>
          </a:stretch>
        </p:blipFill>
        <p:spPr>
          <a:xfrm>
            <a:off x="9209988" y="6458177"/>
            <a:ext cx="2982012" cy="399823"/>
          </a:xfrm>
          <a:prstGeom prst="rect">
            <a:avLst/>
          </a:prstGeom>
        </p:spPr>
      </p:pic>
      <p:sp>
        <p:nvSpPr>
          <p:cNvPr id="7" name="TextBox 6">
            <a:extLst>
              <a:ext uri="{FF2B5EF4-FFF2-40B4-BE49-F238E27FC236}">
                <a16:creationId xmlns:a16="http://schemas.microsoft.com/office/drawing/2014/main" id="{F27D4F6C-C3E9-DD09-231D-C0EFA4670AAF}"/>
              </a:ext>
            </a:extLst>
          </p:cNvPr>
          <p:cNvSpPr txBox="1"/>
          <p:nvPr/>
        </p:nvSpPr>
        <p:spPr>
          <a:xfrm>
            <a:off x="0" y="1650155"/>
            <a:ext cx="3610466" cy="400110"/>
          </a:xfrm>
          <a:prstGeom prst="rect">
            <a:avLst/>
          </a:prstGeom>
          <a:noFill/>
        </p:spPr>
        <p:txBody>
          <a:bodyPr wrap="square">
            <a:spAutoFit/>
          </a:bodyPr>
          <a:lstStyle/>
          <a:p>
            <a:pPr marL="285750" indent="-285750">
              <a:buClr>
                <a:srgbClr val="00B050"/>
              </a:buClr>
              <a:buFont typeface="Wingdings" panose="05000000000000000000" pitchFamily="2" charset="2"/>
              <a:buChar char="q"/>
            </a:pPr>
            <a:r>
              <a:rPr lang="en-US" sz="2000" b="1" u="sng" dirty="0">
                <a:solidFill>
                  <a:srgbClr val="FF0000"/>
                </a:solidFill>
                <a:latin typeface="Georgia" panose="02040502050405020303" pitchFamily="18" charset="0"/>
              </a:rPr>
              <a:t>Problem Statement : -</a:t>
            </a:r>
            <a:endParaRPr lang="en-IN" sz="2000" dirty="0">
              <a:solidFill>
                <a:srgbClr val="FF0000"/>
              </a:solidFill>
              <a:latin typeface="Georgia" panose="02040502050405020303" pitchFamily="18" charset="0"/>
            </a:endParaRPr>
          </a:p>
        </p:txBody>
      </p:sp>
      <p:sp>
        <p:nvSpPr>
          <p:cNvPr id="9" name="TextBox 8">
            <a:extLst>
              <a:ext uri="{FF2B5EF4-FFF2-40B4-BE49-F238E27FC236}">
                <a16:creationId xmlns:a16="http://schemas.microsoft.com/office/drawing/2014/main" id="{AE1B26B8-EC01-4049-D3F0-1E0AA7A48700}"/>
              </a:ext>
            </a:extLst>
          </p:cNvPr>
          <p:cNvSpPr txBox="1"/>
          <p:nvPr/>
        </p:nvSpPr>
        <p:spPr>
          <a:xfrm>
            <a:off x="0" y="2083707"/>
            <a:ext cx="12191999" cy="707886"/>
          </a:xfrm>
          <a:prstGeom prst="rect">
            <a:avLst/>
          </a:prstGeom>
          <a:noFill/>
        </p:spPr>
        <p:txBody>
          <a:bodyPr wrap="square">
            <a:spAutoFit/>
          </a:bodyPr>
          <a:lstStyle/>
          <a:p>
            <a:pPr marL="342900" indent="-342900">
              <a:buFont typeface="Wingdings" panose="05000000000000000000" pitchFamily="2" charset="2"/>
              <a:buChar char="Ø"/>
            </a:pPr>
            <a:r>
              <a:rPr lang="en-US" sz="2000" b="1" dirty="0">
                <a:latin typeface="Gabriola" panose="04040605051002020D02" pitchFamily="82" charset="0"/>
              </a:rPr>
              <a:t>Perform Exploratory Data Analysis (EDA) on the data-set 'data.xlsx', while considering Salary as a target variable. And, write a minimum of 5 Page report in a Ppt file or Word document.</a:t>
            </a:r>
            <a:endParaRPr lang="en-IN" sz="2000" b="1" dirty="0">
              <a:latin typeface="Gabriola" panose="04040605051002020D02" pitchFamily="82" charset="0"/>
            </a:endParaRPr>
          </a:p>
        </p:txBody>
      </p:sp>
      <p:sp>
        <p:nvSpPr>
          <p:cNvPr id="11" name="TextBox 10">
            <a:extLst>
              <a:ext uri="{FF2B5EF4-FFF2-40B4-BE49-F238E27FC236}">
                <a16:creationId xmlns:a16="http://schemas.microsoft.com/office/drawing/2014/main" id="{1A1A42E2-040E-6518-7ED1-D7BA2B41B0F6}"/>
              </a:ext>
            </a:extLst>
          </p:cNvPr>
          <p:cNvSpPr txBox="1"/>
          <p:nvPr/>
        </p:nvSpPr>
        <p:spPr>
          <a:xfrm>
            <a:off x="0" y="3089812"/>
            <a:ext cx="3167406" cy="400110"/>
          </a:xfrm>
          <a:prstGeom prst="rect">
            <a:avLst/>
          </a:prstGeom>
          <a:noFill/>
        </p:spPr>
        <p:txBody>
          <a:bodyPr wrap="square">
            <a:spAutoFit/>
          </a:bodyPr>
          <a:lstStyle/>
          <a:p>
            <a:pPr marL="285750" indent="-285750">
              <a:buClr>
                <a:srgbClr val="00B050"/>
              </a:buClr>
              <a:buFont typeface="Wingdings" panose="05000000000000000000" pitchFamily="2" charset="2"/>
              <a:buChar char="q"/>
            </a:pPr>
            <a:r>
              <a:rPr lang="en-US" sz="2000" b="1" u="sng" dirty="0">
                <a:solidFill>
                  <a:srgbClr val="FF0000"/>
                </a:solidFill>
                <a:latin typeface="Georgia" panose="02040502050405020303" pitchFamily="18" charset="0"/>
              </a:rPr>
              <a:t>Data Description : -</a:t>
            </a:r>
            <a:endParaRPr lang="en-IN" sz="2000" dirty="0">
              <a:solidFill>
                <a:srgbClr val="FF0000"/>
              </a:solidFill>
              <a:latin typeface="Georgia" panose="02040502050405020303" pitchFamily="18" charset="0"/>
            </a:endParaRPr>
          </a:p>
        </p:txBody>
      </p:sp>
      <p:sp>
        <p:nvSpPr>
          <p:cNvPr id="13" name="TextBox 12">
            <a:extLst>
              <a:ext uri="{FF2B5EF4-FFF2-40B4-BE49-F238E27FC236}">
                <a16:creationId xmlns:a16="http://schemas.microsoft.com/office/drawing/2014/main" id="{83876B5A-9F1C-9F59-07D6-4974A5C716C4}"/>
              </a:ext>
            </a:extLst>
          </p:cNvPr>
          <p:cNvSpPr txBox="1"/>
          <p:nvPr/>
        </p:nvSpPr>
        <p:spPr>
          <a:xfrm>
            <a:off x="2056613" y="349711"/>
            <a:ext cx="8078771" cy="461665"/>
          </a:xfrm>
          <a:prstGeom prst="rect">
            <a:avLst/>
          </a:prstGeom>
          <a:noFill/>
        </p:spPr>
        <p:txBody>
          <a:bodyPr wrap="square">
            <a:spAutoFit/>
          </a:bodyPr>
          <a:lstStyle/>
          <a:p>
            <a:r>
              <a:rPr lang="en-US" sz="2400" b="1" dirty="0">
                <a:solidFill>
                  <a:schemeClr val="bg1"/>
                </a:solidFill>
                <a:effectLst>
                  <a:outerShdw blurRad="38100" dist="38100" dir="2700000" algn="tl">
                    <a:srgbClr val="000000">
                      <a:alpha val="43137"/>
                    </a:srgbClr>
                  </a:outerShdw>
                </a:effectLst>
                <a:latin typeface="Gabriola" panose="04040605051002020D02" pitchFamily="82" charset="0"/>
              </a:rPr>
              <a:t>AMCAT stands for Aspiring Minds from the Aspiring Mind Employment Outcome</a:t>
            </a:r>
            <a:endParaRPr lang="en-IN" sz="2400" b="1" dirty="0">
              <a:solidFill>
                <a:schemeClr val="bg1"/>
              </a:solidFill>
              <a:effectLst>
                <a:outerShdw blurRad="38100" dist="38100" dir="2700000" algn="tl">
                  <a:srgbClr val="000000">
                    <a:alpha val="43137"/>
                  </a:srgbClr>
                </a:outerShdw>
              </a:effectLst>
              <a:latin typeface="Gabriola" panose="04040605051002020D02" pitchFamily="82" charset="0"/>
            </a:endParaRPr>
          </a:p>
        </p:txBody>
      </p:sp>
      <p:sp>
        <p:nvSpPr>
          <p:cNvPr id="17" name="TextBox 16">
            <a:extLst>
              <a:ext uri="{FF2B5EF4-FFF2-40B4-BE49-F238E27FC236}">
                <a16:creationId xmlns:a16="http://schemas.microsoft.com/office/drawing/2014/main" id="{76FA9763-E07B-A435-92ED-F5D7F06554CE}"/>
              </a:ext>
            </a:extLst>
          </p:cNvPr>
          <p:cNvSpPr txBox="1"/>
          <p:nvPr/>
        </p:nvSpPr>
        <p:spPr>
          <a:xfrm>
            <a:off x="1" y="3508464"/>
            <a:ext cx="12191999" cy="1938992"/>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rgbClr val="002060"/>
                </a:solidFill>
                <a:latin typeface="Gabriola" panose="04040605051002020D02" pitchFamily="82" charset="0"/>
              </a:rPr>
              <a:t>The given dataset i.e., 'data.xlsx' was released by Aspiring Minds from the Aspiring Mind Employment Outcome 2015 (AMEO).</a:t>
            </a:r>
          </a:p>
          <a:p>
            <a:pPr marL="342900" indent="-342900">
              <a:buFont typeface="Wingdings" panose="05000000000000000000" pitchFamily="2" charset="2"/>
              <a:buChar char="Ø"/>
            </a:pPr>
            <a:r>
              <a:rPr lang="en-US" sz="2000" b="1" dirty="0">
                <a:solidFill>
                  <a:srgbClr val="002060"/>
                </a:solidFill>
                <a:latin typeface="Gabriola" panose="04040605051002020D02" pitchFamily="82" charset="0"/>
              </a:rPr>
              <a:t>It contains the employment outcomes of engineering graduates as dependent variables (Salary, Job Titles, and Job Locations) along with the standardized scores from three different areas – cognitive skills, technical skills and personality skills.</a:t>
            </a:r>
          </a:p>
          <a:p>
            <a:pPr marL="342900" indent="-342900">
              <a:buFont typeface="Wingdings" panose="05000000000000000000" pitchFamily="2" charset="2"/>
              <a:buChar char="Ø"/>
            </a:pPr>
            <a:r>
              <a:rPr lang="en-US" sz="2000" b="1" dirty="0">
                <a:solidFill>
                  <a:srgbClr val="002060"/>
                </a:solidFill>
                <a:latin typeface="Gabriola" panose="04040605051002020D02" pitchFamily="82" charset="0"/>
              </a:rPr>
              <a:t>It also contains demographic features and a unique identifier for each candidate.</a:t>
            </a:r>
          </a:p>
          <a:p>
            <a:pPr marL="342900" indent="-342900">
              <a:buFont typeface="Wingdings" panose="05000000000000000000" pitchFamily="2" charset="2"/>
              <a:buChar char="Ø"/>
            </a:pPr>
            <a:r>
              <a:rPr lang="en-US" sz="2000" b="1" dirty="0">
                <a:solidFill>
                  <a:srgbClr val="002060"/>
                </a:solidFill>
                <a:latin typeface="Gabriola" panose="04040605051002020D02" pitchFamily="82" charset="0"/>
              </a:rPr>
              <a:t>It contains nearly 40 independent variables and 4000 data points.</a:t>
            </a:r>
          </a:p>
          <a:p>
            <a:pPr marL="342900" indent="-342900">
              <a:buFont typeface="Wingdings" panose="05000000000000000000" pitchFamily="2" charset="2"/>
              <a:buChar char="Ø"/>
            </a:pPr>
            <a:r>
              <a:rPr lang="en-US" sz="2000" b="1" dirty="0">
                <a:solidFill>
                  <a:srgbClr val="002060"/>
                </a:solidFill>
                <a:latin typeface="Gabriola" panose="04040605051002020D02" pitchFamily="82" charset="0"/>
              </a:rPr>
              <a:t>The independent variables are both continuous and categorical in nature.</a:t>
            </a:r>
            <a:endParaRPr lang="en-IN" sz="20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1991743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E5103-0A89-A39C-9FCD-EA556E35DB4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9DAE75F-CB72-A7BB-D791-EB502EACF246}"/>
              </a:ext>
            </a:extLst>
          </p:cNvPr>
          <p:cNvPicPr>
            <a:picLocks noChangeAspect="1"/>
          </p:cNvPicPr>
          <p:nvPr/>
        </p:nvPicPr>
        <p:blipFill>
          <a:blip r:embed="rId3"/>
          <a:stretch>
            <a:fillRect/>
          </a:stretch>
        </p:blipFill>
        <p:spPr>
          <a:xfrm>
            <a:off x="0" y="0"/>
            <a:ext cx="6019800" cy="6043184"/>
          </a:xfrm>
          <a:prstGeom prst="rect">
            <a:avLst/>
          </a:prstGeom>
        </p:spPr>
      </p:pic>
      <p:pic>
        <p:nvPicPr>
          <p:cNvPr id="7" name="Picture 6">
            <a:extLst>
              <a:ext uri="{FF2B5EF4-FFF2-40B4-BE49-F238E27FC236}">
                <a16:creationId xmlns:a16="http://schemas.microsoft.com/office/drawing/2014/main" id="{88FE4B89-AEEB-E192-66BF-8A7E5E1C54DC}"/>
              </a:ext>
            </a:extLst>
          </p:cNvPr>
          <p:cNvPicPr>
            <a:picLocks noChangeAspect="1"/>
          </p:cNvPicPr>
          <p:nvPr/>
        </p:nvPicPr>
        <p:blipFill>
          <a:blip r:embed="rId4"/>
          <a:stretch>
            <a:fillRect/>
          </a:stretch>
        </p:blipFill>
        <p:spPr>
          <a:xfrm>
            <a:off x="6019800" y="0"/>
            <a:ext cx="6172200" cy="6043184"/>
          </a:xfrm>
          <a:prstGeom prst="rect">
            <a:avLst/>
          </a:prstGeom>
        </p:spPr>
      </p:pic>
      <p:pic>
        <p:nvPicPr>
          <p:cNvPr id="8" name="Picture 7">
            <a:extLst>
              <a:ext uri="{FF2B5EF4-FFF2-40B4-BE49-F238E27FC236}">
                <a16:creationId xmlns:a16="http://schemas.microsoft.com/office/drawing/2014/main" id="{A24C5E81-D575-88CD-EDF7-5D634D779EB1}"/>
              </a:ext>
            </a:extLst>
          </p:cNvPr>
          <p:cNvPicPr>
            <a:picLocks noChangeAspect="1"/>
          </p:cNvPicPr>
          <p:nvPr/>
        </p:nvPicPr>
        <p:blipFill>
          <a:blip r:embed="rId5"/>
          <a:stretch>
            <a:fillRect/>
          </a:stretch>
        </p:blipFill>
        <p:spPr>
          <a:xfrm>
            <a:off x="9829800" y="6541280"/>
            <a:ext cx="2362198" cy="316719"/>
          </a:xfrm>
          <a:prstGeom prst="rect">
            <a:avLst/>
          </a:prstGeom>
        </p:spPr>
      </p:pic>
      <p:sp>
        <p:nvSpPr>
          <p:cNvPr id="9" name="TextBox 8">
            <a:extLst>
              <a:ext uri="{FF2B5EF4-FFF2-40B4-BE49-F238E27FC236}">
                <a16:creationId xmlns:a16="http://schemas.microsoft.com/office/drawing/2014/main" id="{F2F09626-AD96-B820-606F-053150470BA7}"/>
              </a:ext>
            </a:extLst>
          </p:cNvPr>
          <p:cNvSpPr txBox="1"/>
          <p:nvPr/>
        </p:nvSpPr>
        <p:spPr>
          <a:xfrm>
            <a:off x="-4" y="5925894"/>
            <a:ext cx="6019797"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above histograms, we can observe that in all columns  '10percentage’ ,  '12percentage’,  '12graduation’ &amp;  'College Tier’ most of the candidates are Male compare to Female .</a:t>
            </a:r>
            <a:endParaRPr lang="en-IN" sz="2000" b="1" dirty="0">
              <a:solidFill>
                <a:srgbClr val="002060"/>
              </a:solidFill>
              <a:latin typeface="Gabriola" panose="04040605051002020D02" pitchFamily="82" charset="0"/>
            </a:endParaRPr>
          </a:p>
        </p:txBody>
      </p:sp>
      <p:cxnSp>
        <p:nvCxnSpPr>
          <p:cNvPr id="3" name="Straight Connector 2">
            <a:extLst>
              <a:ext uri="{FF2B5EF4-FFF2-40B4-BE49-F238E27FC236}">
                <a16:creationId xmlns:a16="http://schemas.microsoft.com/office/drawing/2014/main" id="{AB270AEF-0F2B-0247-37C7-23A70B6807F4}"/>
              </a:ext>
            </a:extLst>
          </p:cNvPr>
          <p:cNvCxnSpPr>
            <a:cxnSpLocks/>
          </p:cNvCxnSpPr>
          <p:nvPr/>
        </p:nvCxnSpPr>
        <p:spPr>
          <a:xfrm>
            <a:off x="6019800" y="0"/>
            <a:ext cx="0" cy="6858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5A4758-0C38-62EE-00C7-DD1C03DA32C9}"/>
              </a:ext>
            </a:extLst>
          </p:cNvPr>
          <p:cNvSpPr txBox="1"/>
          <p:nvPr/>
        </p:nvSpPr>
        <p:spPr>
          <a:xfrm>
            <a:off x="6019793" y="5889899"/>
            <a:ext cx="6172199" cy="1015663"/>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above histograms, we can observe that in all columns  ‘Degree’ ,  'Specialization’,  'College City Tier’ &amp;  College State’ most of the candidates are Male compare to Female .</a:t>
            </a:r>
            <a:endParaRPr lang="en-IN" sz="20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208145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9F5D9-BD22-E2EF-CF31-500EC3C25254}"/>
              </a:ext>
            </a:extLst>
          </p:cNvPr>
          <p:cNvPicPr>
            <a:picLocks noChangeAspect="1"/>
          </p:cNvPicPr>
          <p:nvPr/>
        </p:nvPicPr>
        <p:blipFill>
          <a:blip r:embed="rId2"/>
          <a:stretch>
            <a:fillRect/>
          </a:stretch>
        </p:blipFill>
        <p:spPr>
          <a:xfrm>
            <a:off x="0" y="1"/>
            <a:ext cx="7532914" cy="3352800"/>
          </a:xfrm>
          <a:prstGeom prst="rect">
            <a:avLst/>
          </a:prstGeom>
        </p:spPr>
      </p:pic>
      <p:pic>
        <p:nvPicPr>
          <p:cNvPr id="5" name="Picture 4">
            <a:extLst>
              <a:ext uri="{FF2B5EF4-FFF2-40B4-BE49-F238E27FC236}">
                <a16:creationId xmlns:a16="http://schemas.microsoft.com/office/drawing/2014/main" id="{4113B30F-B18E-1242-DE3C-E4E216892C63}"/>
              </a:ext>
            </a:extLst>
          </p:cNvPr>
          <p:cNvPicPr>
            <a:picLocks noChangeAspect="1"/>
          </p:cNvPicPr>
          <p:nvPr/>
        </p:nvPicPr>
        <p:blipFill>
          <a:blip r:embed="rId3"/>
          <a:stretch>
            <a:fillRect/>
          </a:stretch>
        </p:blipFill>
        <p:spPr>
          <a:xfrm>
            <a:off x="0" y="3352802"/>
            <a:ext cx="7532914" cy="3505198"/>
          </a:xfrm>
          <a:prstGeom prst="rect">
            <a:avLst/>
          </a:prstGeom>
        </p:spPr>
      </p:pic>
      <p:pic>
        <p:nvPicPr>
          <p:cNvPr id="6" name="Picture 5">
            <a:extLst>
              <a:ext uri="{FF2B5EF4-FFF2-40B4-BE49-F238E27FC236}">
                <a16:creationId xmlns:a16="http://schemas.microsoft.com/office/drawing/2014/main" id="{EACE680C-1695-C367-1C7A-586516133254}"/>
              </a:ext>
            </a:extLst>
          </p:cNvPr>
          <p:cNvPicPr>
            <a:picLocks noChangeAspect="1"/>
          </p:cNvPicPr>
          <p:nvPr/>
        </p:nvPicPr>
        <p:blipFill>
          <a:blip r:embed="rId4"/>
          <a:stretch>
            <a:fillRect/>
          </a:stretch>
        </p:blipFill>
        <p:spPr>
          <a:xfrm>
            <a:off x="9025615" y="6433456"/>
            <a:ext cx="3166383" cy="424543"/>
          </a:xfrm>
          <a:prstGeom prst="rect">
            <a:avLst/>
          </a:prstGeom>
        </p:spPr>
      </p:pic>
      <p:sp>
        <p:nvSpPr>
          <p:cNvPr id="7" name="TextBox 6">
            <a:extLst>
              <a:ext uri="{FF2B5EF4-FFF2-40B4-BE49-F238E27FC236}">
                <a16:creationId xmlns:a16="http://schemas.microsoft.com/office/drawing/2014/main" id="{4B9906D0-F043-12C8-B3FE-1F9E8323C6BB}"/>
              </a:ext>
            </a:extLst>
          </p:cNvPr>
          <p:cNvSpPr txBox="1"/>
          <p:nvPr/>
        </p:nvSpPr>
        <p:spPr>
          <a:xfrm>
            <a:off x="7532914" y="0"/>
            <a:ext cx="4659083" cy="3108543"/>
          </a:xfrm>
          <a:prstGeom prst="rect">
            <a:avLst/>
          </a:prstGeom>
          <a:noFill/>
        </p:spPr>
        <p:txBody>
          <a:bodyPr wrap="square">
            <a:spAutoFit/>
          </a:bodyPr>
          <a:lstStyle/>
          <a:p>
            <a:r>
              <a:rPr lang="en-US" sz="2800" b="1" u="sng" dirty="0">
                <a:solidFill>
                  <a:srgbClr val="C00000"/>
                </a:solidFill>
                <a:latin typeface="Gabriola" panose="04040605051002020D02" pitchFamily="82" charset="0"/>
              </a:rPr>
              <a:t>Observation</a:t>
            </a:r>
            <a:r>
              <a:rPr lang="en-US" sz="2800" b="1" dirty="0">
                <a:solidFill>
                  <a:srgbClr val="002060"/>
                </a:solidFill>
                <a:latin typeface="Gabriola" panose="04040605051002020D02" pitchFamily="82" charset="0"/>
              </a:rPr>
              <a:t> : </a:t>
            </a:r>
          </a:p>
          <a:p>
            <a:r>
              <a:rPr lang="en-US" sz="2800" b="1" dirty="0">
                <a:solidFill>
                  <a:srgbClr val="002060"/>
                </a:solidFill>
                <a:latin typeface="Gabriola" panose="04040605051002020D02" pitchFamily="82" charset="0"/>
              </a:rPr>
              <a:t>	      In the count plot of candidates ‘Degree’ VS ‘Gender’ , we observed that in all Degree’s   i.e., 'B.Tech/B.E.’ , 'MCA’ , 'M.Tech./M.E.’  and  'M.Sc. (Tech.)’  most of the candidates are Male compare to Female .</a:t>
            </a:r>
            <a:endParaRPr lang="en-IN" sz="2800" b="1" dirty="0">
              <a:solidFill>
                <a:srgbClr val="002060"/>
              </a:solidFill>
              <a:latin typeface="Gabriola" panose="04040605051002020D02" pitchFamily="82" charset="0"/>
            </a:endParaRPr>
          </a:p>
        </p:txBody>
      </p:sp>
      <p:cxnSp>
        <p:nvCxnSpPr>
          <p:cNvPr id="4" name="Straight Connector 3">
            <a:extLst>
              <a:ext uri="{FF2B5EF4-FFF2-40B4-BE49-F238E27FC236}">
                <a16:creationId xmlns:a16="http://schemas.microsoft.com/office/drawing/2014/main" id="{B32A90F8-5E78-7D9F-8CD4-B6FE43B4ACF4}"/>
              </a:ext>
            </a:extLst>
          </p:cNvPr>
          <p:cNvCxnSpPr/>
          <p:nvPr/>
        </p:nvCxnSpPr>
        <p:spPr>
          <a:xfrm>
            <a:off x="0" y="3352801"/>
            <a:ext cx="12192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6DC589-CD53-3314-C6C1-CAFD2ED90661}"/>
              </a:ext>
            </a:extLst>
          </p:cNvPr>
          <p:cNvSpPr txBox="1"/>
          <p:nvPr/>
        </p:nvSpPr>
        <p:spPr>
          <a:xfrm>
            <a:off x="7532917" y="3429000"/>
            <a:ext cx="4659083" cy="3108543"/>
          </a:xfrm>
          <a:prstGeom prst="rect">
            <a:avLst/>
          </a:prstGeom>
          <a:noFill/>
        </p:spPr>
        <p:txBody>
          <a:bodyPr wrap="square">
            <a:spAutoFit/>
          </a:bodyPr>
          <a:lstStyle/>
          <a:p>
            <a:r>
              <a:rPr lang="en-US" sz="2800" b="1" u="sng" dirty="0">
                <a:solidFill>
                  <a:srgbClr val="C00000"/>
                </a:solidFill>
                <a:latin typeface="Gabriola" panose="04040605051002020D02" pitchFamily="82" charset="0"/>
              </a:rPr>
              <a:t>Observation</a:t>
            </a:r>
            <a:r>
              <a:rPr lang="en-US" sz="2800" b="1" dirty="0">
                <a:solidFill>
                  <a:srgbClr val="002060"/>
                </a:solidFill>
                <a:latin typeface="Gabriola" panose="04040605051002020D02" pitchFamily="82" charset="0"/>
              </a:rPr>
              <a:t> : </a:t>
            </a:r>
          </a:p>
          <a:p>
            <a:r>
              <a:rPr lang="en-US" sz="2800" b="1" dirty="0">
                <a:solidFill>
                  <a:srgbClr val="002060"/>
                </a:solidFill>
                <a:latin typeface="Gabriola" panose="04040605051002020D02" pitchFamily="82" charset="0"/>
              </a:rPr>
              <a:t>	      In the count plot of candidates ‘Graduation year’ VS ‘Gender’ , we observed that in all years  i.e.,   2007 , 2009 , 2010 , 2011 , 2012 , 2013 and 2014 , 2015  most of the candidates are Male compare to Female .</a:t>
            </a:r>
            <a:endParaRPr lang="en-IN" sz="28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4262457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9372D-AC48-22BC-32FB-5CD79B3A2395}"/>
              </a:ext>
            </a:extLst>
          </p:cNvPr>
          <p:cNvPicPr>
            <a:picLocks noChangeAspect="1"/>
          </p:cNvPicPr>
          <p:nvPr/>
        </p:nvPicPr>
        <p:blipFill rotWithShape="1">
          <a:blip r:embed="rId2"/>
          <a:srcRect l="1510" r="1260"/>
          <a:stretch/>
        </p:blipFill>
        <p:spPr>
          <a:xfrm>
            <a:off x="1" y="0"/>
            <a:ext cx="7663542" cy="3886537"/>
          </a:xfrm>
          <a:prstGeom prst="rect">
            <a:avLst/>
          </a:prstGeom>
        </p:spPr>
      </p:pic>
      <p:pic>
        <p:nvPicPr>
          <p:cNvPr id="5" name="Picture 4">
            <a:extLst>
              <a:ext uri="{FF2B5EF4-FFF2-40B4-BE49-F238E27FC236}">
                <a16:creationId xmlns:a16="http://schemas.microsoft.com/office/drawing/2014/main" id="{D03F0950-9777-5B63-DBF7-9C9C71D1144A}"/>
              </a:ext>
            </a:extLst>
          </p:cNvPr>
          <p:cNvPicPr>
            <a:picLocks noChangeAspect="1"/>
          </p:cNvPicPr>
          <p:nvPr/>
        </p:nvPicPr>
        <p:blipFill>
          <a:blip r:embed="rId3"/>
          <a:stretch>
            <a:fillRect/>
          </a:stretch>
        </p:blipFill>
        <p:spPr>
          <a:xfrm>
            <a:off x="0" y="3886537"/>
            <a:ext cx="7663541" cy="2971463"/>
          </a:xfrm>
          <a:prstGeom prst="rect">
            <a:avLst/>
          </a:prstGeom>
        </p:spPr>
      </p:pic>
      <p:pic>
        <p:nvPicPr>
          <p:cNvPr id="6" name="Picture 5">
            <a:extLst>
              <a:ext uri="{FF2B5EF4-FFF2-40B4-BE49-F238E27FC236}">
                <a16:creationId xmlns:a16="http://schemas.microsoft.com/office/drawing/2014/main" id="{7E7CC14F-F532-5A6B-45E6-3B419A501FFB}"/>
              </a:ext>
            </a:extLst>
          </p:cNvPr>
          <p:cNvPicPr>
            <a:picLocks noChangeAspect="1"/>
          </p:cNvPicPr>
          <p:nvPr/>
        </p:nvPicPr>
        <p:blipFill>
          <a:blip r:embed="rId4"/>
          <a:stretch>
            <a:fillRect/>
          </a:stretch>
        </p:blipFill>
        <p:spPr>
          <a:xfrm>
            <a:off x="9025615" y="6433456"/>
            <a:ext cx="3166383" cy="424543"/>
          </a:xfrm>
          <a:prstGeom prst="rect">
            <a:avLst/>
          </a:prstGeom>
        </p:spPr>
      </p:pic>
      <p:sp>
        <p:nvSpPr>
          <p:cNvPr id="2" name="TextBox 1">
            <a:extLst>
              <a:ext uri="{FF2B5EF4-FFF2-40B4-BE49-F238E27FC236}">
                <a16:creationId xmlns:a16="http://schemas.microsoft.com/office/drawing/2014/main" id="{C8D2B3FC-2495-51E9-8491-B2E5B9B36596}"/>
              </a:ext>
            </a:extLst>
          </p:cNvPr>
          <p:cNvSpPr txBox="1"/>
          <p:nvPr/>
        </p:nvSpPr>
        <p:spPr>
          <a:xfrm>
            <a:off x="7663541" y="35384"/>
            <a:ext cx="4528460" cy="3293209"/>
          </a:xfrm>
          <a:prstGeom prst="rect">
            <a:avLst/>
          </a:prstGeom>
          <a:noFill/>
        </p:spPr>
        <p:txBody>
          <a:bodyPr wrap="square">
            <a:spAutoFit/>
          </a:bodyPr>
          <a:lstStyle/>
          <a:p>
            <a:r>
              <a:rPr lang="en-US" sz="2600" b="1" u="sng" dirty="0">
                <a:solidFill>
                  <a:srgbClr val="C00000"/>
                </a:solidFill>
                <a:latin typeface="Gabriola" panose="04040605051002020D02" pitchFamily="82" charset="0"/>
              </a:rPr>
              <a:t>Observation</a:t>
            </a:r>
            <a:r>
              <a:rPr lang="en-US" sz="2600" b="1" dirty="0">
                <a:solidFill>
                  <a:srgbClr val="002060"/>
                </a:solidFill>
                <a:latin typeface="Gabriola" panose="04040605051002020D02" pitchFamily="82" charset="0"/>
              </a:rPr>
              <a:t> : In the KDE plots of candidates exam scores with hue as ‘Gender’ , we observed that by peak of curve in all exams such as ‘English’ , ‘Logical’ , ‘Quant’ , ‘Domain’ , ‘Computer Programming’ , 'Electronics And Semicon’ &amp; 'Computer Science' most of the candidates are Male compare to Female .</a:t>
            </a:r>
            <a:endParaRPr lang="en-IN" sz="2600" b="1" dirty="0">
              <a:solidFill>
                <a:srgbClr val="002060"/>
              </a:solidFill>
              <a:latin typeface="Gabriola" panose="04040605051002020D02" pitchFamily="82" charset="0"/>
            </a:endParaRPr>
          </a:p>
        </p:txBody>
      </p:sp>
      <p:cxnSp>
        <p:nvCxnSpPr>
          <p:cNvPr id="9" name="Straight Connector 8">
            <a:extLst>
              <a:ext uri="{FF2B5EF4-FFF2-40B4-BE49-F238E27FC236}">
                <a16:creationId xmlns:a16="http://schemas.microsoft.com/office/drawing/2014/main" id="{26578A90-E7E3-8349-49A7-BFA0C11342DB}"/>
              </a:ext>
            </a:extLst>
          </p:cNvPr>
          <p:cNvCxnSpPr/>
          <p:nvPr/>
        </p:nvCxnSpPr>
        <p:spPr>
          <a:xfrm>
            <a:off x="0" y="3886537"/>
            <a:ext cx="12192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70F64D-6B15-859F-844F-517716C1FEFD}"/>
              </a:ext>
            </a:extLst>
          </p:cNvPr>
          <p:cNvSpPr txBox="1"/>
          <p:nvPr/>
        </p:nvSpPr>
        <p:spPr>
          <a:xfrm>
            <a:off x="7663538" y="3889264"/>
            <a:ext cx="4528460" cy="2462213"/>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In the Facet grid using scatter plot for mapping of candidates  few Scores in one of the sections of AMCAT’s personality test with ‘Gender’ as row &amp; ‘Degree’ as column, we observed that in all exams such as ‘conscientiousness’ &amp; 'agreeableness' most of the candidates are Male compare to Female who has  ‘B.Tech/B.E’ &amp; ‘MCA’ respectively .</a:t>
            </a:r>
            <a:endParaRPr lang="en-IN" sz="22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889004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22D00-FF5D-BAD1-DFC8-7508554C7A7E}"/>
              </a:ext>
            </a:extLst>
          </p:cNvPr>
          <p:cNvPicPr>
            <a:picLocks noChangeAspect="1"/>
          </p:cNvPicPr>
          <p:nvPr/>
        </p:nvPicPr>
        <p:blipFill>
          <a:blip r:embed="rId2"/>
          <a:stretch>
            <a:fillRect/>
          </a:stretch>
        </p:blipFill>
        <p:spPr>
          <a:xfrm>
            <a:off x="-1" y="1"/>
            <a:ext cx="7391401" cy="4175528"/>
          </a:xfrm>
          <a:prstGeom prst="rect">
            <a:avLst/>
          </a:prstGeom>
        </p:spPr>
      </p:pic>
      <p:pic>
        <p:nvPicPr>
          <p:cNvPr id="5" name="Picture 4">
            <a:extLst>
              <a:ext uri="{FF2B5EF4-FFF2-40B4-BE49-F238E27FC236}">
                <a16:creationId xmlns:a16="http://schemas.microsoft.com/office/drawing/2014/main" id="{8664115B-220F-4BD9-581F-151D0B3668DA}"/>
              </a:ext>
            </a:extLst>
          </p:cNvPr>
          <p:cNvPicPr>
            <a:picLocks noChangeAspect="1"/>
          </p:cNvPicPr>
          <p:nvPr/>
        </p:nvPicPr>
        <p:blipFill>
          <a:blip r:embed="rId3"/>
          <a:stretch>
            <a:fillRect/>
          </a:stretch>
        </p:blipFill>
        <p:spPr>
          <a:xfrm>
            <a:off x="1" y="4175529"/>
            <a:ext cx="7391399" cy="2682472"/>
          </a:xfrm>
          <a:prstGeom prst="rect">
            <a:avLst/>
          </a:prstGeom>
        </p:spPr>
      </p:pic>
      <p:pic>
        <p:nvPicPr>
          <p:cNvPr id="6" name="Picture 5">
            <a:extLst>
              <a:ext uri="{FF2B5EF4-FFF2-40B4-BE49-F238E27FC236}">
                <a16:creationId xmlns:a16="http://schemas.microsoft.com/office/drawing/2014/main" id="{A6077976-CD8B-48C4-DD15-8BE807E49041}"/>
              </a:ext>
            </a:extLst>
          </p:cNvPr>
          <p:cNvPicPr>
            <a:picLocks noChangeAspect="1"/>
          </p:cNvPicPr>
          <p:nvPr/>
        </p:nvPicPr>
        <p:blipFill>
          <a:blip r:embed="rId4"/>
          <a:stretch>
            <a:fillRect/>
          </a:stretch>
        </p:blipFill>
        <p:spPr>
          <a:xfrm>
            <a:off x="9405257" y="6484358"/>
            <a:ext cx="2786741" cy="373641"/>
          </a:xfrm>
          <a:prstGeom prst="rect">
            <a:avLst/>
          </a:prstGeom>
        </p:spPr>
      </p:pic>
      <p:sp>
        <p:nvSpPr>
          <p:cNvPr id="7" name="TextBox 6">
            <a:extLst>
              <a:ext uri="{FF2B5EF4-FFF2-40B4-BE49-F238E27FC236}">
                <a16:creationId xmlns:a16="http://schemas.microsoft.com/office/drawing/2014/main" id="{F110DCD3-0FB2-3E10-2B3E-803C12D26F1C}"/>
              </a:ext>
            </a:extLst>
          </p:cNvPr>
          <p:cNvSpPr txBox="1"/>
          <p:nvPr/>
        </p:nvSpPr>
        <p:spPr>
          <a:xfrm>
            <a:off x="7391400" y="4815"/>
            <a:ext cx="4800600" cy="3785652"/>
          </a:xfrm>
          <a:prstGeom prst="rect">
            <a:avLst/>
          </a:prstGeom>
          <a:noFill/>
        </p:spPr>
        <p:txBody>
          <a:bodyPr wrap="square">
            <a:spAutoFit/>
          </a:bodyPr>
          <a:lstStyle/>
          <a:p>
            <a:r>
              <a:rPr lang="en-US" sz="3000" b="1" u="sng" dirty="0">
                <a:solidFill>
                  <a:srgbClr val="C00000"/>
                </a:solidFill>
                <a:latin typeface="Gabriola" panose="04040605051002020D02" pitchFamily="82" charset="0"/>
              </a:rPr>
              <a:t>Observation</a:t>
            </a:r>
            <a:r>
              <a:rPr lang="en-US" sz="3000" b="1" dirty="0">
                <a:solidFill>
                  <a:srgbClr val="002060"/>
                </a:solidFill>
                <a:latin typeface="Gabriola" panose="04040605051002020D02" pitchFamily="82" charset="0"/>
              </a:rPr>
              <a:t> : In the Joint Grid using scatter plot for mapping of candidates few Scores of the sections of AMCAT’s personality test with hue as ‘Gender’ , we observed that in few sections of  personality test such as ‘extraversion’ &amp; ‘Nueroticism' most of the candidates are Male compare to Female .</a:t>
            </a:r>
            <a:endParaRPr lang="en-IN" sz="3000" b="1" dirty="0">
              <a:solidFill>
                <a:srgbClr val="002060"/>
              </a:solidFill>
              <a:latin typeface="Gabriola" panose="04040605051002020D02" pitchFamily="82" charset="0"/>
            </a:endParaRPr>
          </a:p>
        </p:txBody>
      </p:sp>
      <p:sp>
        <p:nvSpPr>
          <p:cNvPr id="8" name="TextBox 7">
            <a:extLst>
              <a:ext uri="{FF2B5EF4-FFF2-40B4-BE49-F238E27FC236}">
                <a16:creationId xmlns:a16="http://schemas.microsoft.com/office/drawing/2014/main" id="{03B993FC-14E4-BCB3-3EBF-91ADD261769C}"/>
              </a:ext>
            </a:extLst>
          </p:cNvPr>
          <p:cNvSpPr txBox="1"/>
          <p:nvPr/>
        </p:nvSpPr>
        <p:spPr>
          <a:xfrm>
            <a:off x="7391400" y="4181050"/>
            <a:ext cx="4800600" cy="2308324"/>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Facet grid using histogram for mapping of candidates Scores of one of the  sections of AMCAT’s personality test ‘openess_to_experience’ with column as ‘Gender’ , we observed that most of the candidates are Male compare to Female .</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3225506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B0FD6-72A2-7F8F-EA19-D5F35192FA4B}"/>
              </a:ext>
            </a:extLst>
          </p:cNvPr>
          <p:cNvPicPr>
            <a:picLocks noChangeAspect="1"/>
          </p:cNvPicPr>
          <p:nvPr/>
        </p:nvPicPr>
        <p:blipFill>
          <a:blip r:embed="rId2"/>
          <a:stretch>
            <a:fillRect/>
          </a:stretch>
        </p:blipFill>
        <p:spPr>
          <a:xfrm>
            <a:off x="-1" y="1"/>
            <a:ext cx="6291943" cy="6027002"/>
          </a:xfrm>
          <a:prstGeom prst="rect">
            <a:avLst/>
          </a:prstGeom>
        </p:spPr>
      </p:pic>
      <p:sp>
        <p:nvSpPr>
          <p:cNvPr id="7" name="TextBox 6">
            <a:extLst>
              <a:ext uri="{FF2B5EF4-FFF2-40B4-BE49-F238E27FC236}">
                <a16:creationId xmlns:a16="http://schemas.microsoft.com/office/drawing/2014/main" id="{19026A95-B602-DB31-8D48-AB80AB58013E}"/>
              </a:ext>
            </a:extLst>
          </p:cNvPr>
          <p:cNvSpPr txBox="1"/>
          <p:nvPr/>
        </p:nvSpPr>
        <p:spPr>
          <a:xfrm>
            <a:off x="-1" y="6027003"/>
            <a:ext cx="6291941"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In the Heatmap, Plot rectangular data as a color-encoded matrix from given dataset.</a:t>
            </a:r>
            <a:endParaRPr lang="en-IN" sz="2400" b="1" dirty="0">
              <a:solidFill>
                <a:srgbClr val="002060"/>
              </a:solidFill>
              <a:latin typeface="Gabriola" panose="04040605051002020D02" pitchFamily="82" charset="0"/>
            </a:endParaRPr>
          </a:p>
        </p:txBody>
      </p:sp>
      <p:pic>
        <p:nvPicPr>
          <p:cNvPr id="4" name="Picture 3">
            <a:extLst>
              <a:ext uri="{FF2B5EF4-FFF2-40B4-BE49-F238E27FC236}">
                <a16:creationId xmlns:a16="http://schemas.microsoft.com/office/drawing/2014/main" id="{72B6625F-5C17-A07A-1A4A-5BE02EFE74C8}"/>
              </a:ext>
            </a:extLst>
          </p:cNvPr>
          <p:cNvPicPr>
            <a:picLocks noChangeAspect="1"/>
          </p:cNvPicPr>
          <p:nvPr/>
        </p:nvPicPr>
        <p:blipFill>
          <a:blip r:embed="rId3"/>
          <a:stretch>
            <a:fillRect/>
          </a:stretch>
        </p:blipFill>
        <p:spPr>
          <a:xfrm>
            <a:off x="6291942" y="-1"/>
            <a:ext cx="5900058" cy="5534560"/>
          </a:xfrm>
          <a:prstGeom prst="rect">
            <a:avLst/>
          </a:prstGeom>
        </p:spPr>
      </p:pic>
      <p:cxnSp>
        <p:nvCxnSpPr>
          <p:cNvPr id="6" name="Straight Connector 5">
            <a:extLst>
              <a:ext uri="{FF2B5EF4-FFF2-40B4-BE49-F238E27FC236}">
                <a16:creationId xmlns:a16="http://schemas.microsoft.com/office/drawing/2014/main" id="{06E13D21-ED9B-C092-B987-923076CBC2ED}"/>
              </a:ext>
            </a:extLst>
          </p:cNvPr>
          <p:cNvCxnSpPr>
            <a:cxnSpLocks/>
          </p:cNvCxnSpPr>
          <p:nvPr/>
        </p:nvCxnSpPr>
        <p:spPr>
          <a:xfrm flipV="1">
            <a:off x="6291942" y="0"/>
            <a:ext cx="0" cy="685800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A1FFBE9-D11F-F03E-2C3A-92718734D3E3}"/>
              </a:ext>
            </a:extLst>
          </p:cNvPr>
          <p:cNvSpPr txBox="1"/>
          <p:nvPr/>
        </p:nvSpPr>
        <p:spPr>
          <a:xfrm>
            <a:off x="6291940" y="5534560"/>
            <a:ext cx="5900058" cy="1323439"/>
          </a:xfrm>
          <a:prstGeom prst="rect">
            <a:avLst/>
          </a:prstGeom>
          <a:noFill/>
        </p:spPr>
        <p:txBody>
          <a:bodyPr wrap="square">
            <a:spAutoFit/>
          </a:bodyPr>
          <a:lstStyle/>
          <a:p>
            <a:r>
              <a:rPr lang="en-US" sz="2000" b="1" u="sng" dirty="0">
                <a:solidFill>
                  <a:srgbClr val="C00000"/>
                </a:solidFill>
                <a:latin typeface="Gabriola" panose="04040605051002020D02" pitchFamily="82" charset="0"/>
              </a:rPr>
              <a:t>Observation</a:t>
            </a:r>
            <a:r>
              <a:rPr lang="en-US" sz="2000" b="1" dirty="0">
                <a:solidFill>
                  <a:srgbClr val="002060"/>
                </a:solidFill>
                <a:latin typeface="Gabriola" panose="04040605051002020D02" pitchFamily="82" charset="0"/>
              </a:rPr>
              <a:t> : In the </a:t>
            </a:r>
            <a:r>
              <a:rPr lang="en-US" sz="2000" b="1" dirty="0" err="1">
                <a:solidFill>
                  <a:srgbClr val="002060"/>
                </a:solidFill>
                <a:latin typeface="Gabriola" panose="04040605051002020D02" pitchFamily="82" charset="0"/>
              </a:rPr>
              <a:t>clustermap</a:t>
            </a:r>
            <a:r>
              <a:rPr lang="en-US" sz="2000" b="1" dirty="0">
                <a:solidFill>
                  <a:srgbClr val="002060"/>
                </a:solidFill>
                <a:latin typeface="Gabriola" panose="04040605051002020D02" pitchFamily="82" charset="0"/>
              </a:rPr>
              <a:t>, Plot a matrix using hierarchical clustering to arrange the rows and columns. We took Scores of the sections of AMCAT’s personality test as new dataframe, we plot for that 5 sections of AMCAT’s personality test in clustering.</a:t>
            </a:r>
            <a:endParaRPr lang="en-IN" sz="2000" b="1" dirty="0">
              <a:solidFill>
                <a:srgbClr val="002060"/>
              </a:solidFill>
              <a:latin typeface="Gabriola" panose="04040605051002020D02" pitchFamily="82" charset="0"/>
            </a:endParaRPr>
          </a:p>
        </p:txBody>
      </p:sp>
      <p:pic>
        <p:nvPicPr>
          <p:cNvPr id="11" name="Picture 10">
            <a:extLst>
              <a:ext uri="{FF2B5EF4-FFF2-40B4-BE49-F238E27FC236}">
                <a16:creationId xmlns:a16="http://schemas.microsoft.com/office/drawing/2014/main" id="{3CA67130-58AD-2569-08A4-D4EA5AACA368}"/>
              </a:ext>
            </a:extLst>
          </p:cNvPr>
          <p:cNvPicPr>
            <a:picLocks noChangeAspect="1"/>
          </p:cNvPicPr>
          <p:nvPr/>
        </p:nvPicPr>
        <p:blipFill>
          <a:blip r:embed="rId4"/>
          <a:stretch>
            <a:fillRect/>
          </a:stretch>
        </p:blipFill>
        <p:spPr>
          <a:xfrm>
            <a:off x="9818916" y="6539820"/>
            <a:ext cx="2373082" cy="318179"/>
          </a:xfrm>
          <a:prstGeom prst="rect">
            <a:avLst/>
          </a:prstGeom>
        </p:spPr>
      </p:pic>
    </p:spTree>
    <p:extLst>
      <p:ext uri="{BB962C8B-B14F-4D97-AF65-F5344CB8AC3E}">
        <p14:creationId xmlns:p14="http://schemas.microsoft.com/office/powerpoint/2010/main" val="402287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66DED2-0084-6293-CF7B-FEF587091A89}"/>
              </a:ext>
            </a:extLst>
          </p:cNvPr>
          <p:cNvPicPr>
            <a:picLocks noChangeAspect="1"/>
          </p:cNvPicPr>
          <p:nvPr/>
        </p:nvPicPr>
        <p:blipFill>
          <a:blip r:embed="rId2"/>
          <a:stretch>
            <a:fillRect/>
          </a:stretch>
        </p:blipFill>
        <p:spPr>
          <a:xfrm>
            <a:off x="-1" y="0"/>
            <a:ext cx="9263743" cy="6858000"/>
          </a:xfrm>
          <a:prstGeom prst="rect">
            <a:avLst/>
          </a:prstGeom>
        </p:spPr>
      </p:pic>
      <p:sp>
        <p:nvSpPr>
          <p:cNvPr id="3" name="TextBox 2">
            <a:extLst>
              <a:ext uri="{FF2B5EF4-FFF2-40B4-BE49-F238E27FC236}">
                <a16:creationId xmlns:a16="http://schemas.microsoft.com/office/drawing/2014/main" id="{A20DF35A-F70B-420E-2FE3-3D58CFF29A7E}"/>
              </a:ext>
            </a:extLst>
          </p:cNvPr>
          <p:cNvSpPr txBox="1"/>
          <p:nvPr/>
        </p:nvSpPr>
        <p:spPr>
          <a:xfrm>
            <a:off x="9263741" y="-119743"/>
            <a:ext cx="2928257" cy="4031873"/>
          </a:xfrm>
          <a:prstGeom prst="rect">
            <a:avLst/>
          </a:prstGeom>
          <a:noFill/>
        </p:spPr>
        <p:txBody>
          <a:bodyPr wrap="square">
            <a:spAutoFit/>
          </a:bodyPr>
          <a:lstStyle/>
          <a:p>
            <a:r>
              <a:rPr lang="en-US" sz="3200" b="1" u="sng" dirty="0">
                <a:solidFill>
                  <a:srgbClr val="C00000"/>
                </a:solidFill>
                <a:latin typeface="Gabriola" panose="04040605051002020D02" pitchFamily="82" charset="0"/>
              </a:rPr>
              <a:t>Observation</a:t>
            </a:r>
            <a:r>
              <a:rPr lang="en-US" sz="3200" b="1" dirty="0">
                <a:solidFill>
                  <a:srgbClr val="002060"/>
                </a:solidFill>
                <a:latin typeface="Gabriola" panose="04040605051002020D02" pitchFamily="82" charset="0"/>
              </a:rPr>
              <a:t> : College within Tier 1 offers high salary as compared to the colleges in Tier 2. Colleges in Tier 2 offers below overall average salary.</a:t>
            </a:r>
            <a:endParaRPr lang="en-IN" sz="3200" b="1" dirty="0">
              <a:solidFill>
                <a:srgbClr val="002060"/>
              </a:solidFill>
              <a:latin typeface="Gabriola" panose="04040605051002020D02" pitchFamily="82" charset="0"/>
            </a:endParaRPr>
          </a:p>
        </p:txBody>
      </p:sp>
      <p:sp>
        <p:nvSpPr>
          <p:cNvPr id="4" name="TextBox 3">
            <a:extLst>
              <a:ext uri="{FF2B5EF4-FFF2-40B4-BE49-F238E27FC236}">
                <a16:creationId xmlns:a16="http://schemas.microsoft.com/office/drawing/2014/main" id="{AEDE683A-60CF-EDFA-D893-74B3BB22C4C3}"/>
              </a:ext>
            </a:extLst>
          </p:cNvPr>
          <p:cNvSpPr txBox="1"/>
          <p:nvPr/>
        </p:nvSpPr>
        <p:spPr>
          <a:xfrm>
            <a:off x="9263740" y="3912130"/>
            <a:ext cx="2928257" cy="2062103"/>
          </a:xfrm>
          <a:prstGeom prst="rect">
            <a:avLst/>
          </a:prstGeom>
          <a:noFill/>
        </p:spPr>
        <p:txBody>
          <a:bodyPr wrap="square">
            <a:spAutoFit/>
          </a:bodyPr>
          <a:lstStyle/>
          <a:p>
            <a:r>
              <a:rPr lang="en-US" sz="3200" b="1" u="sng" dirty="0">
                <a:solidFill>
                  <a:srgbClr val="C00000"/>
                </a:solidFill>
                <a:latin typeface="Gabriola" panose="04040605051002020D02" pitchFamily="82" charset="0"/>
              </a:rPr>
              <a:t>Observation</a:t>
            </a:r>
            <a:r>
              <a:rPr lang="en-US" sz="3200" b="1" dirty="0">
                <a:solidFill>
                  <a:srgbClr val="002060"/>
                </a:solidFill>
                <a:latin typeface="Gabriola" panose="04040605051002020D02" pitchFamily="82" charset="0"/>
              </a:rPr>
              <a:t> : Cities under Tier 1 and 2 offers almost same salaries to student.</a:t>
            </a:r>
            <a:endParaRPr lang="en-IN" sz="3200" b="1" dirty="0">
              <a:solidFill>
                <a:srgbClr val="002060"/>
              </a:solidFill>
              <a:latin typeface="Gabriola" panose="04040605051002020D02" pitchFamily="82" charset="0"/>
            </a:endParaRPr>
          </a:p>
        </p:txBody>
      </p:sp>
      <p:cxnSp>
        <p:nvCxnSpPr>
          <p:cNvPr id="6" name="Straight Connector 5">
            <a:extLst>
              <a:ext uri="{FF2B5EF4-FFF2-40B4-BE49-F238E27FC236}">
                <a16:creationId xmlns:a16="http://schemas.microsoft.com/office/drawing/2014/main" id="{8894D21F-80DA-847B-7A36-C79986C5FA26}"/>
              </a:ext>
            </a:extLst>
          </p:cNvPr>
          <p:cNvCxnSpPr>
            <a:stCxn id="2" idx="1"/>
          </p:cNvCxnSpPr>
          <p:nvPr/>
        </p:nvCxnSpPr>
        <p:spPr>
          <a:xfrm>
            <a:off x="-1" y="3429000"/>
            <a:ext cx="9263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A78ED27-FE7D-76B7-B50D-7A478503FF5F}"/>
              </a:ext>
            </a:extLst>
          </p:cNvPr>
          <p:cNvCxnSpPr>
            <a:cxnSpLocks/>
          </p:cNvCxnSpPr>
          <p:nvPr/>
        </p:nvCxnSpPr>
        <p:spPr>
          <a:xfrm>
            <a:off x="9263740" y="3429000"/>
            <a:ext cx="0" cy="48313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AF343E-6C7D-967B-CDBE-FE51EFD85DA4}"/>
              </a:ext>
            </a:extLst>
          </p:cNvPr>
          <p:cNvCxnSpPr/>
          <p:nvPr/>
        </p:nvCxnSpPr>
        <p:spPr>
          <a:xfrm>
            <a:off x="9263740" y="3912130"/>
            <a:ext cx="292826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E5A4E1-6B8B-7DD9-494B-040A810673BB}"/>
              </a:ext>
            </a:extLst>
          </p:cNvPr>
          <p:cNvCxnSpPr/>
          <p:nvPr/>
        </p:nvCxnSpPr>
        <p:spPr>
          <a:xfrm>
            <a:off x="9263740" y="0"/>
            <a:ext cx="0" cy="6858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0559425-CC23-D9DF-8E3B-C3096020E02F}"/>
              </a:ext>
            </a:extLst>
          </p:cNvPr>
          <p:cNvPicPr>
            <a:picLocks noChangeAspect="1"/>
          </p:cNvPicPr>
          <p:nvPr/>
        </p:nvPicPr>
        <p:blipFill>
          <a:blip r:embed="rId3"/>
          <a:stretch>
            <a:fillRect/>
          </a:stretch>
        </p:blipFill>
        <p:spPr>
          <a:xfrm>
            <a:off x="9350829" y="6477060"/>
            <a:ext cx="2841169" cy="380939"/>
          </a:xfrm>
          <a:prstGeom prst="rect">
            <a:avLst/>
          </a:prstGeom>
        </p:spPr>
      </p:pic>
    </p:spTree>
    <p:extLst>
      <p:ext uri="{BB962C8B-B14F-4D97-AF65-F5344CB8AC3E}">
        <p14:creationId xmlns:p14="http://schemas.microsoft.com/office/powerpoint/2010/main" val="1102402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7F377-ECB8-E2E4-446B-30545F7BC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412D8-DF69-FB87-43BD-4E95EDDFEAEA}"/>
              </a:ext>
            </a:extLst>
          </p:cNvPr>
          <p:cNvSpPr>
            <a:spLocks noGrp="1"/>
          </p:cNvSpPr>
          <p:nvPr/>
        </p:nvSpPr>
        <p:spPr>
          <a:xfrm>
            <a:off x="4259052" y="217713"/>
            <a:ext cx="6715105" cy="4386943"/>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500" b="1" dirty="0">
                <a:solidFill>
                  <a:schemeClr val="bg1"/>
                </a:solidFill>
                <a:effectLst>
                  <a:outerShdw blurRad="38100" dist="38100" dir="2700000" algn="tl">
                    <a:srgbClr val="000000">
                      <a:alpha val="43137"/>
                    </a:srgbClr>
                  </a:outerShdw>
                </a:effectLst>
                <a:latin typeface="Goudy Old Style" panose="02020502050305020303" pitchFamily="18" charset="0"/>
              </a:rPr>
              <a:t>Research Questions</a:t>
            </a:r>
          </a:p>
        </p:txBody>
      </p:sp>
      <p:sp>
        <p:nvSpPr>
          <p:cNvPr id="3" name="Star: 4 Points 2">
            <a:extLst>
              <a:ext uri="{FF2B5EF4-FFF2-40B4-BE49-F238E27FC236}">
                <a16:creationId xmlns:a16="http://schemas.microsoft.com/office/drawing/2014/main" id="{9A8E8FAE-02F2-9517-9A6A-023C7E259149}"/>
              </a:ext>
            </a:extLst>
          </p:cNvPr>
          <p:cNvSpPr/>
          <p:nvPr/>
        </p:nvSpPr>
        <p:spPr>
          <a:xfrm>
            <a:off x="3618116" y="1510370"/>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4" name="Star: 4 Points 3">
            <a:extLst>
              <a:ext uri="{FF2B5EF4-FFF2-40B4-BE49-F238E27FC236}">
                <a16:creationId xmlns:a16="http://schemas.microsoft.com/office/drawing/2014/main" id="{E930CF67-D04E-C206-8E6B-8556708F1958}"/>
              </a:ext>
            </a:extLst>
          </p:cNvPr>
          <p:cNvSpPr/>
          <p:nvPr/>
        </p:nvSpPr>
        <p:spPr>
          <a:xfrm>
            <a:off x="10974157" y="3581376"/>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pic>
        <p:nvPicPr>
          <p:cNvPr id="6" name="Picture 5">
            <a:extLst>
              <a:ext uri="{FF2B5EF4-FFF2-40B4-BE49-F238E27FC236}">
                <a16:creationId xmlns:a16="http://schemas.microsoft.com/office/drawing/2014/main" id="{694426BE-B047-8A36-AB73-07725B69608C}"/>
              </a:ext>
            </a:extLst>
          </p:cNvPr>
          <p:cNvPicPr>
            <a:picLocks noChangeAspect="1"/>
          </p:cNvPicPr>
          <p:nvPr/>
        </p:nvPicPr>
        <p:blipFill>
          <a:blip r:embed="rId2"/>
          <a:stretch>
            <a:fillRect/>
          </a:stretch>
        </p:blipFill>
        <p:spPr>
          <a:xfrm>
            <a:off x="8782050" y="6400800"/>
            <a:ext cx="3409950" cy="457200"/>
          </a:xfrm>
          <a:prstGeom prst="rect">
            <a:avLst/>
          </a:prstGeom>
        </p:spPr>
      </p:pic>
    </p:spTree>
    <p:extLst>
      <p:ext uri="{BB962C8B-B14F-4D97-AF65-F5344CB8AC3E}">
        <p14:creationId xmlns:p14="http://schemas.microsoft.com/office/powerpoint/2010/main" val="3967271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1">
            <a:extLst>
              <a:ext uri="{FF2B5EF4-FFF2-40B4-BE49-F238E27FC236}">
                <a16:creationId xmlns:a16="http://schemas.microsoft.com/office/drawing/2014/main" id="{21A5CD2D-C139-4D30-3003-6A108EB6BAD4}"/>
              </a:ext>
            </a:extLst>
          </p:cNvPr>
          <p:cNvGraphicFramePr>
            <a:graphicFrameLocks noGrp="1"/>
          </p:cNvGraphicFramePr>
          <p:nvPr>
            <p:extLst>
              <p:ext uri="{D42A27DB-BD31-4B8C-83A1-F6EECF244321}">
                <p14:modId xmlns:p14="http://schemas.microsoft.com/office/powerpoint/2010/main" val="506791777"/>
              </p:ext>
            </p:extLst>
          </p:nvPr>
        </p:nvGraphicFramePr>
        <p:xfrm>
          <a:off x="2326225" y="1314867"/>
          <a:ext cx="9691604" cy="4772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35B07A6-2095-E02F-7D78-73EEEC825FD6}"/>
              </a:ext>
            </a:extLst>
          </p:cNvPr>
          <p:cNvPicPr>
            <a:picLocks noChangeAspect="1"/>
          </p:cNvPicPr>
          <p:nvPr/>
        </p:nvPicPr>
        <p:blipFill>
          <a:blip r:embed="rId7"/>
          <a:stretch>
            <a:fillRect/>
          </a:stretch>
        </p:blipFill>
        <p:spPr>
          <a:xfrm>
            <a:off x="9025615" y="6422570"/>
            <a:ext cx="3166383" cy="424543"/>
          </a:xfrm>
          <a:prstGeom prst="rect">
            <a:avLst/>
          </a:prstGeom>
        </p:spPr>
      </p:pic>
      <p:sp>
        <p:nvSpPr>
          <p:cNvPr id="4" name="Title 1">
            <a:extLst>
              <a:ext uri="{FF2B5EF4-FFF2-40B4-BE49-F238E27FC236}">
                <a16:creationId xmlns:a16="http://schemas.microsoft.com/office/drawing/2014/main" id="{C8150592-51D8-3174-3FB0-E37A069EB40E}"/>
              </a:ext>
            </a:extLst>
          </p:cNvPr>
          <p:cNvSpPr>
            <a:spLocks noGrp="1"/>
          </p:cNvSpPr>
          <p:nvPr/>
        </p:nvSpPr>
        <p:spPr>
          <a:xfrm>
            <a:off x="-391885" y="0"/>
            <a:ext cx="12192000" cy="952676"/>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Research</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Question Steps</a:t>
            </a:r>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p>
        </p:txBody>
      </p:sp>
    </p:spTree>
    <p:extLst>
      <p:ext uri="{BB962C8B-B14F-4D97-AF65-F5344CB8AC3E}">
        <p14:creationId xmlns:p14="http://schemas.microsoft.com/office/powerpoint/2010/main" val="1733771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0E0AFC-BD7A-5A3B-5BBC-360EFAAAFA48}"/>
              </a:ext>
            </a:extLst>
          </p:cNvPr>
          <p:cNvSpPr>
            <a:spLocks noGrp="1"/>
          </p:cNvSpPr>
          <p:nvPr/>
        </p:nvSpPr>
        <p:spPr>
          <a:xfrm>
            <a:off x="-391885" y="0"/>
            <a:ext cx="12192000" cy="952676"/>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Research</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Question</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1</a:t>
            </a:r>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p>
        </p:txBody>
      </p:sp>
      <p:pic>
        <p:nvPicPr>
          <p:cNvPr id="6" name="Picture 5">
            <a:extLst>
              <a:ext uri="{FF2B5EF4-FFF2-40B4-BE49-F238E27FC236}">
                <a16:creationId xmlns:a16="http://schemas.microsoft.com/office/drawing/2014/main" id="{D4205BBC-F42E-3F21-9C62-2CF714D4C643}"/>
              </a:ext>
            </a:extLst>
          </p:cNvPr>
          <p:cNvPicPr>
            <a:picLocks noChangeAspect="1"/>
          </p:cNvPicPr>
          <p:nvPr/>
        </p:nvPicPr>
        <p:blipFill>
          <a:blip r:embed="rId2"/>
          <a:stretch>
            <a:fillRect/>
          </a:stretch>
        </p:blipFill>
        <p:spPr>
          <a:xfrm>
            <a:off x="9025615" y="6433456"/>
            <a:ext cx="3166383" cy="424543"/>
          </a:xfrm>
          <a:prstGeom prst="rect">
            <a:avLst/>
          </a:prstGeom>
        </p:spPr>
      </p:pic>
      <mc:AlternateContent xmlns:mc="http://schemas.openxmlformats.org/markup-compatibility/2006">
        <mc:Choice xmlns:am3d="http://schemas.microsoft.com/office/drawing/2017/model3d" Requires="am3d">
          <p:graphicFrame>
            <p:nvGraphicFramePr>
              <p:cNvPr id="10" name="3D Model 9" descr="Desktop Computer">
                <a:extLst>
                  <a:ext uri="{FF2B5EF4-FFF2-40B4-BE49-F238E27FC236}">
                    <a16:creationId xmlns:a16="http://schemas.microsoft.com/office/drawing/2014/main" id="{E83AABD4-2222-9B2B-C47E-C38B45CAC949}"/>
                  </a:ext>
                </a:extLst>
              </p:cNvPr>
              <p:cNvGraphicFramePr/>
              <p:nvPr>
                <p:extLst>
                  <p:ext uri="{D42A27DB-BD31-4B8C-83A1-F6EECF244321}">
                    <p14:modId xmlns:p14="http://schemas.microsoft.com/office/powerpoint/2010/main" val="4128258743"/>
                  </p:ext>
                </p:extLst>
              </p:nvPr>
            </p:nvGraphicFramePr>
            <p:xfrm>
              <a:off x="1615105" y="989595"/>
              <a:ext cx="10185010" cy="5302347"/>
            </p:xfrm>
            <a:graphic>
              <a:graphicData uri="http://schemas.microsoft.com/office/drawing/2017/model3d">
                <am3d:model3d r:embed="rId3">
                  <am3d:spPr>
                    <a:xfrm>
                      <a:off x="0" y="0"/>
                      <a:ext cx="10185010" cy="5302347"/>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raster rName="Office3DRenderer" rVer="16.0.8326">
                    <am3d:blip r:embed="rId4"/>
                  </am3d:raster>
                  <am3d:objViewport viewportSz="11264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esktop Computer">
                <a:extLst>
                  <a:ext uri="{FF2B5EF4-FFF2-40B4-BE49-F238E27FC236}">
                    <a16:creationId xmlns:a16="http://schemas.microsoft.com/office/drawing/2014/main" id="{E83AABD4-2222-9B2B-C47E-C38B45CAC949}"/>
                  </a:ext>
                </a:extLst>
              </p:cNvPr>
              <p:cNvPicPr>
                <a:picLocks noGrp="1" noRot="1" noChangeAspect="1" noMove="1" noResize="1" noEditPoints="1" noAdjustHandles="1" noChangeArrowheads="1" noChangeShapeType="1" noCrop="1"/>
              </p:cNvPicPr>
              <p:nvPr/>
            </p:nvPicPr>
            <p:blipFill>
              <a:blip r:embed="rId4"/>
              <a:stretch>
                <a:fillRect/>
              </a:stretch>
            </p:blipFill>
            <p:spPr>
              <a:xfrm>
                <a:off x="1615105" y="989595"/>
                <a:ext cx="10185010" cy="5302347"/>
              </a:xfrm>
              <a:prstGeom prst="rect">
                <a:avLst/>
              </a:prstGeom>
            </p:spPr>
          </p:pic>
        </mc:Fallback>
      </mc:AlternateContent>
      <p:sp>
        <p:nvSpPr>
          <p:cNvPr id="11" name="TextBox 10">
            <a:extLst>
              <a:ext uri="{FF2B5EF4-FFF2-40B4-BE49-F238E27FC236}">
                <a16:creationId xmlns:a16="http://schemas.microsoft.com/office/drawing/2014/main" id="{04BAADD0-A9EF-72D5-58EF-017C307D3D27}"/>
              </a:ext>
            </a:extLst>
          </p:cNvPr>
          <p:cNvSpPr txBox="1"/>
          <p:nvPr/>
        </p:nvSpPr>
        <p:spPr>
          <a:xfrm>
            <a:off x="5150300" y="2031984"/>
            <a:ext cx="3982813" cy="2585323"/>
          </a:xfrm>
          <a:prstGeom prst="rect">
            <a:avLst/>
          </a:prstGeom>
          <a:noFill/>
          <a:ln>
            <a:noFill/>
          </a:ln>
        </p:spPr>
        <p:txBody>
          <a:bodyPr wrap="square" rtlCol="0">
            <a:spAutoFit/>
          </a:bodyPr>
          <a:lstStyle/>
          <a:p>
            <a:pPr algn="l"/>
            <a:r>
              <a:rPr lang="en-US" sz="1800" b="1" i="0" u="sng" dirty="0">
                <a:solidFill>
                  <a:schemeClr val="bg1"/>
                </a:solidFill>
                <a:effectLst>
                  <a:outerShdw blurRad="38100" dist="38100" dir="2700000" algn="tl">
                    <a:srgbClr val="000000">
                      <a:alpha val="43137"/>
                    </a:srgbClr>
                  </a:outerShdw>
                </a:effectLst>
                <a:latin typeface="Californian FB" panose="0207040306080B030204" pitchFamily="18" charset="0"/>
              </a:rPr>
              <a:t>Claim</a:t>
            </a:r>
            <a:r>
              <a:rPr lang="en-US" sz="1800" b="1" i="0" dirty="0">
                <a:solidFill>
                  <a:schemeClr val="bg1"/>
                </a:solidFill>
                <a:effectLst>
                  <a:outerShdw blurRad="38100" dist="38100" dir="2700000" algn="tl">
                    <a:srgbClr val="000000">
                      <a:alpha val="43137"/>
                    </a:srgbClr>
                  </a:outerShdw>
                </a:effectLst>
                <a:latin typeface="Californian FB" panose="0207040306080B030204" pitchFamily="18" charset="0"/>
              </a:rPr>
              <a:t> </a:t>
            </a:r>
            <a:r>
              <a:rPr lang="en-US" sz="1800" b="1" i="0" u="sng" dirty="0">
                <a:solidFill>
                  <a:schemeClr val="bg1"/>
                </a:solidFill>
                <a:effectLst>
                  <a:outerShdw blurRad="38100" dist="38100" dir="2700000" algn="tl">
                    <a:srgbClr val="000000">
                      <a:alpha val="43137"/>
                    </a:srgbClr>
                  </a:outerShdw>
                </a:effectLst>
                <a:latin typeface="Californian FB" panose="0207040306080B030204" pitchFamily="18" charset="0"/>
              </a:rPr>
              <a:t>1</a:t>
            </a:r>
            <a:r>
              <a:rPr lang="en-US" sz="1800" b="1" i="0" dirty="0">
                <a:solidFill>
                  <a:schemeClr val="bg1"/>
                </a:solidFill>
                <a:effectLst>
                  <a:outerShdw blurRad="38100" dist="38100" dir="2700000" algn="tl">
                    <a:srgbClr val="000000">
                      <a:alpha val="43137"/>
                    </a:srgbClr>
                  </a:outerShdw>
                </a:effectLst>
                <a:latin typeface="Californian FB" panose="0207040306080B030204" pitchFamily="18" charset="0"/>
              </a:rPr>
              <a:t> : - Times of India article dated Jan 18, 2019 states that “After doing your Computer Science Engineering if you take up jobs as a Programming Analyst, Software Engineer, Hardware Engineer and Associate Engineer you can earn up to 2.5-3 lakhs as a fresh graduate.” Test this claim with the data given to you..|</a:t>
            </a:r>
          </a:p>
        </p:txBody>
      </p:sp>
    </p:spTree>
    <p:extLst>
      <p:ext uri="{BB962C8B-B14F-4D97-AF65-F5344CB8AC3E}">
        <p14:creationId xmlns:p14="http://schemas.microsoft.com/office/powerpoint/2010/main" val="1326537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74D50-60CA-33E7-1425-51D31F87C6CA}"/>
              </a:ext>
            </a:extLst>
          </p:cNvPr>
          <p:cNvPicPr>
            <a:picLocks noChangeAspect="1"/>
          </p:cNvPicPr>
          <p:nvPr/>
        </p:nvPicPr>
        <p:blipFill rotWithShape="1">
          <a:blip r:embed="rId2"/>
          <a:srcRect t="6031"/>
          <a:stretch/>
        </p:blipFill>
        <p:spPr>
          <a:xfrm>
            <a:off x="0" y="413656"/>
            <a:ext cx="6248400" cy="6444343"/>
          </a:xfrm>
          <a:prstGeom prst="rect">
            <a:avLst/>
          </a:prstGeom>
        </p:spPr>
      </p:pic>
      <p:pic>
        <p:nvPicPr>
          <p:cNvPr id="5" name="Picture 4">
            <a:extLst>
              <a:ext uri="{FF2B5EF4-FFF2-40B4-BE49-F238E27FC236}">
                <a16:creationId xmlns:a16="http://schemas.microsoft.com/office/drawing/2014/main" id="{7C575B09-0BDC-21C5-593F-484DDE8A7DDB}"/>
              </a:ext>
            </a:extLst>
          </p:cNvPr>
          <p:cNvPicPr>
            <a:picLocks noChangeAspect="1"/>
          </p:cNvPicPr>
          <p:nvPr/>
        </p:nvPicPr>
        <p:blipFill>
          <a:blip r:embed="rId3"/>
          <a:stretch>
            <a:fillRect/>
          </a:stretch>
        </p:blipFill>
        <p:spPr>
          <a:xfrm>
            <a:off x="6248400" y="0"/>
            <a:ext cx="5943600" cy="6858000"/>
          </a:xfrm>
          <a:prstGeom prst="rect">
            <a:avLst/>
          </a:prstGeom>
        </p:spPr>
      </p:pic>
      <p:pic>
        <p:nvPicPr>
          <p:cNvPr id="6" name="Picture 5">
            <a:extLst>
              <a:ext uri="{FF2B5EF4-FFF2-40B4-BE49-F238E27FC236}">
                <a16:creationId xmlns:a16="http://schemas.microsoft.com/office/drawing/2014/main" id="{D3A974E0-A2B1-5D95-CF4D-B626324384DB}"/>
              </a:ext>
            </a:extLst>
          </p:cNvPr>
          <p:cNvPicPr>
            <a:picLocks noChangeAspect="1"/>
          </p:cNvPicPr>
          <p:nvPr/>
        </p:nvPicPr>
        <p:blipFill>
          <a:blip r:embed="rId4"/>
          <a:stretch>
            <a:fillRect/>
          </a:stretch>
        </p:blipFill>
        <p:spPr>
          <a:xfrm>
            <a:off x="9764486" y="6532522"/>
            <a:ext cx="2427514" cy="325477"/>
          </a:xfrm>
          <a:prstGeom prst="rect">
            <a:avLst/>
          </a:prstGeom>
        </p:spPr>
      </p:pic>
      <p:sp>
        <p:nvSpPr>
          <p:cNvPr id="7" name="TextBox 6">
            <a:extLst>
              <a:ext uri="{FF2B5EF4-FFF2-40B4-BE49-F238E27FC236}">
                <a16:creationId xmlns:a16="http://schemas.microsoft.com/office/drawing/2014/main" id="{2A1A2C8F-2788-A1D3-5BF4-CD5D83214BEA}"/>
              </a:ext>
            </a:extLst>
          </p:cNvPr>
          <p:cNvSpPr txBox="1"/>
          <p:nvPr/>
        </p:nvSpPr>
        <p:spPr>
          <a:xfrm>
            <a:off x="0" y="-85559"/>
            <a:ext cx="2046514"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Brush Script MT" panose="03060802040406070304" pitchFamily="66" charset="0"/>
              </a:rPr>
              <a:t>Way – 1 :- </a:t>
            </a:r>
          </a:p>
        </p:txBody>
      </p:sp>
    </p:spTree>
    <p:extLst>
      <p:ext uri="{BB962C8B-B14F-4D97-AF65-F5344CB8AC3E}">
        <p14:creationId xmlns:p14="http://schemas.microsoft.com/office/powerpoint/2010/main" val="1722440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B1912DC-1ECA-274B-85AA-8652D257FAEC}"/>
              </a:ext>
            </a:extLst>
          </p:cNvPr>
          <p:cNvSpPr txBox="1"/>
          <p:nvPr/>
        </p:nvSpPr>
        <p:spPr>
          <a:xfrm>
            <a:off x="0" y="1888028"/>
            <a:ext cx="3882272" cy="400110"/>
          </a:xfrm>
          <a:prstGeom prst="rect">
            <a:avLst/>
          </a:prstGeom>
          <a:noFill/>
        </p:spPr>
        <p:txBody>
          <a:bodyPr wrap="square">
            <a:spAutoFit/>
          </a:bodyPr>
          <a:lstStyle/>
          <a:p>
            <a:pPr marL="285750" indent="-285750">
              <a:buClr>
                <a:srgbClr val="00B050"/>
              </a:buClr>
              <a:buFont typeface="Wingdings" panose="05000000000000000000" pitchFamily="2" charset="2"/>
              <a:buChar char="q"/>
            </a:pPr>
            <a:r>
              <a:rPr lang="en-US" sz="2000" b="1" u="sng" dirty="0">
                <a:solidFill>
                  <a:srgbClr val="FF0000"/>
                </a:solidFill>
                <a:latin typeface="Georgia" panose="02040502050405020303" pitchFamily="18" charset="0"/>
              </a:rPr>
              <a:t>Objective of the Project : -</a:t>
            </a:r>
            <a:endParaRPr lang="en-IN" sz="2000" dirty="0">
              <a:solidFill>
                <a:srgbClr val="FF0000"/>
              </a:solidFill>
              <a:latin typeface="Georgia" panose="02040502050405020303" pitchFamily="18" charset="0"/>
            </a:endParaRPr>
          </a:p>
        </p:txBody>
      </p:sp>
      <p:sp>
        <p:nvSpPr>
          <p:cNvPr id="2" name="TextBox 1">
            <a:extLst>
              <a:ext uri="{FF2B5EF4-FFF2-40B4-BE49-F238E27FC236}">
                <a16:creationId xmlns:a16="http://schemas.microsoft.com/office/drawing/2014/main" id="{4912BE83-4DDE-692E-DA62-1A8F2404210D}"/>
              </a:ext>
            </a:extLst>
          </p:cNvPr>
          <p:cNvSpPr txBox="1"/>
          <p:nvPr/>
        </p:nvSpPr>
        <p:spPr>
          <a:xfrm>
            <a:off x="2" y="2323094"/>
            <a:ext cx="12191998" cy="2677656"/>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This analysis aims to gain insights and understanding from the provided dataset, particularly focusing on the relationship between various features and the target variable, which is Salary.</a:t>
            </a:r>
          </a:p>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Specifically, the goals of this analysis include:</a:t>
            </a:r>
          </a:p>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 Describing the dataset and its features comprehensively.</a:t>
            </a:r>
          </a:p>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 Identifying any patterns or trends present in the data.</a:t>
            </a:r>
          </a:p>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 Exploring the relationships between independent and target variables (Salary).</a:t>
            </a:r>
          </a:p>
          <a:p>
            <a:pPr marL="342900" indent="-342900">
              <a:buFont typeface="Wingdings" panose="05000000000000000000" pitchFamily="2" charset="2"/>
              <a:buChar char="Ø"/>
            </a:pPr>
            <a:r>
              <a:rPr lang="en-US" sz="2400" b="1" dirty="0">
                <a:solidFill>
                  <a:srgbClr val="002060"/>
                </a:solidFill>
                <a:latin typeface="Gabriola" panose="04040605051002020D02" pitchFamily="82" charset="0"/>
              </a:rPr>
              <a:t>• Identifying any outliers or anomalies in the data.</a:t>
            </a:r>
            <a:endParaRPr lang="en-IN" sz="2400" b="1" dirty="0">
              <a:solidFill>
                <a:srgbClr val="002060"/>
              </a:solidFill>
              <a:latin typeface="Gabriola" panose="04040605051002020D02" pitchFamily="82" charset="0"/>
            </a:endParaRPr>
          </a:p>
        </p:txBody>
      </p:sp>
      <p:pic>
        <p:nvPicPr>
          <p:cNvPr id="3" name="Picture 2">
            <a:extLst>
              <a:ext uri="{FF2B5EF4-FFF2-40B4-BE49-F238E27FC236}">
                <a16:creationId xmlns:a16="http://schemas.microsoft.com/office/drawing/2014/main" id="{0F699D98-3484-58DB-D76C-3FC22F6F57CD}"/>
              </a:ext>
            </a:extLst>
          </p:cNvPr>
          <p:cNvPicPr>
            <a:picLocks noChangeAspect="1"/>
          </p:cNvPicPr>
          <p:nvPr/>
        </p:nvPicPr>
        <p:blipFill>
          <a:blip r:embed="rId2"/>
          <a:stretch>
            <a:fillRect/>
          </a:stretch>
        </p:blipFill>
        <p:spPr>
          <a:xfrm>
            <a:off x="9025615" y="6433456"/>
            <a:ext cx="3166383" cy="424543"/>
          </a:xfrm>
          <a:prstGeom prst="rect">
            <a:avLst/>
          </a:prstGeom>
        </p:spPr>
      </p:pic>
    </p:spTree>
    <p:extLst>
      <p:ext uri="{BB962C8B-B14F-4D97-AF65-F5344CB8AC3E}">
        <p14:creationId xmlns:p14="http://schemas.microsoft.com/office/powerpoint/2010/main" val="1212937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63946-AF5A-483A-D6EA-09A945526D31}"/>
              </a:ext>
            </a:extLst>
          </p:cNvPr>
          <p:cNvPicPr>
            <a:picLocks noChangeAspect="1"/>
          </p:cNvPicPr>
          <p:nvPr/>
        </p:nvPicPr>
        <p:blipFill>
          <a:blip r:embed="rId2"/>
          <a:stretch>
            <a:fillRect/>
          </a:stretch>
        </p:blipFill>
        <p:spPr>
          <a:xfrm>
            <a:off x="0" y="-1"/>
            <a:ext cx="6531429" cy="6017957"/>
          </a:xfrm>
          <a:prstGeom prst="rect">
            <a:avLst/>
          </a:prstGeom>
        </p:spPr>
      </p:pic>
      <p:pic>
        <p:nvPicPr>
          <p:cNvPr id="5" name="Picture 4">
            <a:extLst>
              <a:ext uri="{FF2B5EF4-FFF2-40B4-BE49-F238E27FC236}">
                <a16:creationId xmlns:a16="http://schemas.microsoft.com/office/drawing/2014/main" id="{0663FD70-A838-936B-0E63-C9C27FCC4F10}"/>
              </a:ext>
            </a:extLst>
          </p:cNvPr>
          <p:cNvPicPr>
            <a:picLocks noChangeAspect="1"/>
          </p:cNvPicPr>
          <p:nvPr/>
        </p:nvPicPr>
        <p:blipFill>
          <a:blip r:embed="rId3"/>
          <a:stretch>
            <a:fillRect/>
          </a:stretch>
        </p:blipFill>
        <p:spPr>
          <a:xfrm>
            <a:off x="6531428" y="-9046"/>
            <a:ext cx="5660570" cy="6027002"/>
          </a:xfrm>
          <a:prstGeom prst="rect">
            <a:avLst/>
          </a:prstGeom>
        </p:spPr>
      </p:pic>
      <p:pic>
        <p:nvPicPr>
          <p:cNvPr id="6" name="Picture 5">
            <a:extLst>
              <a:ext uri="{FF2B5EF4-FFF2-40B4-BE49-F238E27FC236}">
                <a16:creationId xmlns:a16="http://schemas.microsoft.com/office/drawing/2014/main" id="{A95AD243-22F7-639F-B8EE-05877881D03D}"/>
              </a:ext>
            </a:extLst>
          </p:cNvPr>
          <p:cNvPicPr>
            <a:picLocks noChangeAspect="1"/>
          </p:cNvPicPr>
          <p:nvPr/>
        </p:nvPicPr>
        <p:blipFill>
          <a:blip r:embed="rId4"/>
          <a:stretch>
            <a:fillRect/>
          </a:stretch>
        </p:blipFill>
        <p:spPr>
          <a:xfrm>
            <a:off x="9025615" y="6433456"/>
            <a:ext cx="3166383" cy="424543"/>
          </a:xfrm>
          <a:prstGeom prst="rect">
            <a:avLst/>
          </a:prstGeom>
        </p:spPr>
      </p:pic>
      <p:sp>
        <p:nvSpPr>
          <p:cNvPr id="7" name="TextBox 6">
            <a:extLst>
              <a:ext uri="{FF2B5EF4-FFF2-40B4-BE49-F238E27FC236}">
                <a16:creationId xmlns:a16="http://schemas.microsoft.com/office/drawing/2014/main" id="{6AEA3492-E400-D147-FA72-8E688F684511}"/>
              </a:ext>
            </a:extLst>
          </p:cNvPr>
          <p:cNvSpPr txBox="1"/>
          <p:nvPr/>
        </p:nvSpPr>
        <p:spPr>
          <a:xfrm>
            <a:off x="0" y="6017957"/>
            <a:ext cx="12191998"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a:t>
            </a:r>
          </a:p>
          <a:p>
            <a:r>
              <a:rPr lang="en-US" sz="2400" b="1" dirty="0">
                <a:solidFill>
                  <a:srgbClr val="002060"/>
                </a:solidFill>
                <a:latin typeface="Gabriola" panose="04040605051002020D02" pitchFamily="82" charset="0"/>
              </a:rPr>
              <a:t> For Freshers, the salary is starting from 300k and male are earing more than female as a fresher.</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173436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338E9-F113-A605-4D02-7681865E4C0F}"/>
              </a:ext>
            </a:extLst>
          </p:cNvPr>
          <p:cNvPicPr>
            <a:picLocks noChangeAspect="1"/>
          </p:cNvPicPr>
          <p:nvPr/>
        </p:nvPicPr>
        <p:blipFill>
          <a:blip r:embed="rId2"/>
          <a:stretch>
            <a:fillRect/>
          </a:stretch>
        </p:blipFill>
        <p:spPr>
          <a:xfrm>
            <a:off x="0" y="457200"/>
            <a:ext cx="12192000" cy="5560757"/>
          </a:xfrm>
          <a:prstGeom prst="rect">
            <a:avLst/>
          </a:prstGeom>
        </p:spPr>
      </p:pic>
      <p:pic>
        <p:nvPicPr>
          <p:cNvPr id="4" name="Picture 3">
            <a:extLst>
              <a:ext uri="{FF2B5EF4-FFF2-40B4-BE49-F238E27FC236}">
                <a16:creationId xmlns:a16="http://schemas.microsoft.com/office/drawing/2014/main" id="{22649859-6BAA-D157-9E9A-8F472D9F48AB}"/>
              </a:ext>
            </a:extLst>
          </p:cNvPr>
          <p:cNvPicPr>
            <a:picLocks noChangeAspect="1"/>
          </p:cNvPicPr>
          <p:nvPr/>
        </p:nvPicPr>
        <p:blipFill>
          <a:blip r:embed="rId3"/>
          <a:stretch>
            <a:fillRect/>
          </a:stretch>
        </p:blipFill>
        <p:spPr>
          <a:xfrm>
            <a:off x="9025615" y="6433456"/>
            <a:ext cx="3166383" cy="424543"/>
          </a:xfrm>
          <a:prstGeom prst="rect">
            <a:avLst/>
          </a:prstGeom>
        </p:spPr>
      </p:pic>
      <p:sp>
        <p:nvSpPr>
          <p:cNvPr id="5" name="TextBox 4">
            <a:extLst>
              <a:ext uri="{FF2B5EF4-FFF2-40B4-BE49-F238E27FC236}">
                <a16:creationId xmlns:a16="http://schemas.microsoft.com/office/drawing/2014/main" id="{A065FCFD-422B-275B-20BB-17F2658BCE4B}"/>
              </a:ext>
            </a:extLst>
          </p:cNvPr>
          <p:cNvSpPr txBox="1"/>
          <p:nvPr/>
        </p:nvSpPr>
        <p:spPr>
          <a:xfrm>
            <a:off x="0" y="-85559"/>
            <a:ext cx="2046514"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Brush Script MT" panose="03060802040406070304" pitchFamily="66" charset="0"/>
              </a:rPr>
              <a:t>Way – 2 :- </a:t>
            </a:r>
          </a:p>
        </p:txBody>
      </p:sp>
      <p:sp>
        <p:nvSpPr>
          <p:cNvPr id="6" name="TextBox 5">
            <a:extLst>
              <a:ext uri="{FF2B5EF4-FFF2-40B4-BE49-F238E27FC236}">
                <a16:creationId xmlns:a16="http://schemas.microsoft.com/office/drawing/2014/main" id="{1FB28A58-A7CF-1546-58B3-B6CFD7D52183}"/>
              </a:ext>
            </a:extLst>
          </p:cNvPr>
          <p:cNvSpPr txBox="1"/>
          <p:nvPr/>
        </p:nvSpPr>
        <p:spPr>
          <a:xfrm>
            <a:off x="2" y="6017957"/>
            <a:ext cx="12191998" cy="830997"/>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From the plot, it is evident that Programming Analysts, Software Engineers, Hardware Engineers and Associate Engineers can earn up to 2.5–3 lakhs as a fresh graduate.</a:t>
            </a:r>
            <a:endParaRPr lang="en-IN" sz="2400" b="1" dirty="0">
              <a:solidFill>
                <a:srgbClr val="002060"/>
              </a:solidFill>
              <a:latin typeface="Gabriola" panose="04040605051002020D02" pitchFamily="82" charset="0"/>
            </a:endParaRPr>
          </a:p>
        </p:txBody>
      </p:sp>
    </p:spTree>
    <p:extLst>
      <p:ext uri="{BB962C8B-B14F-4D97-AF65-F5344CB8AC3E}">
        <p14:creationId xmlns:p14="http://schemas.microsoft.com/office/powerpoint/2010/main" val="3854635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669AF-FC9B-CCB4-6672-983B512DEE9F}"/>
              </a:ext>
            </a:extLst>
          </p:cNvPr>
          <p:cNvPicPr>
            <a:picLocks noChangeAspect="1"/>
          </p:cNvPicPr>
          <p:nvPr/>
        </p:nvPicPr>
        <p:blipFill>
          <a:blip r:embed="rId2"/>
          <a:stretch>
            <a:fillRect/>
          </a:stretch>
        </p:blipFill>
        <p:spPr>
          <a:xfrm>
            <a:off x="0" y="359229"/>
            <a:ext cx="9209314" cy="3820885"/>
          </a:xfrm>
          <a:prstGeom prst="rect">
            <a:avLst/>
          </a:prstGeom>
        </p:spPr>
      </p:pic>
      <p:pic>
        <p:nvPicPr>
          <p:cNvPr id="5" name="Picture 4">
            <a:extLst>
              <a:ext uri="{FF2B5EF4-FFF2-40B4-BE49-F238E27FC236}">
                <a16:creationId xmlns:a16="http://schemas.microsoft.com/office/drawing/2014/main" id="{E5151520-7E89-17D3-5D95-19E31E119E27}"/>
              </a:ext>
            </a:extLst>
          </p:cNvPr>
          <p:cNvPicPr>
            <a:picLocks noChangeAspect="1"/>
          </p:cNvPicPr>
          <p:nvPr/>
        </p:nvPicPr>
        <p:blipFill>
          <a:blip r:embed="rId3"/>
          <a:stretch>
            <a:fillRect/>
          </a:stretch>
        </p:blipFill>
        <p:spPr>
          <a:xfrm>
            <a:off x="0" y="4180114"/>
            <a:ext cx="9209313" cy="2677885"/>
          </a:xfrm>
          <a:prstGeom prst="rect">
            <a:avLst/>
          </a:prstGeom>
        </p:spPr>
      </p:pic>
      <p:pic>
        <p:nvPicPr>
          <p:cNvPr id="6" name="Picture 5">
            <a:extLst>
              <a:ext uri="{FF2B5EF4-FFF2-40B4-BE49-F238E27FC236}">
                <a16:creationId xmlns:a16="http://schemas.microsoft.com/office/drawing/2014/main" id="{A714DF29-4FA7-E66A-ADE8-0B882E72BDE2}"/>
              </a:ext>
            </a:extLst>
          </p:cNvPr>
          <p:cNvPicPr>
            <a:picLocks noChangeAspect="1"/>
          </p:cNvPicPr>
          <p:nvPr/>
        </p:nvPicPr>
        <p:blipFill>
          <a:blip r:embed="rId4"/>
          <a:stretch>
            <a:fillRect/>
          </a:stretch>
        </p:blipFill>
        <p:spPr>
          <a:xfrm>
            <a:off x="9448800" y="6490196"/>
            <a:ext cx="2743198" cy="367803"/>
          </a:xfrm>
          <a:prstGeom prst="rect">
            <a:avLst/>
          </a:prstGeom>
        </p:spPr>
      </p:pic>
      <p:sp>
        <p:nvSpPr>
          <p:cNvPr id="7" name="TextBox 6">
            <a:extLst>
              <a:ext uri="{FF2B5EF4-FFF2-40B4-BE49-F238E27FC236}">
                <a16:creationId xmlns:a16="http://schemas.microsoft.com/office/drawing/2014/main" id="{56EF4F32-D9B7-F9FE-0C95-E283D4DEF036}"/>
              </a:ext>
            </a:extLst>
          </p:cNvPr>
          <p:cNvSpPr txBox="1"/>
          <p:nvPr/>
        </p:nvSpPr>
        <p:spPr>
          <a:xfrm>
            <a:off x="0" y="-85559"/>
            <a:ext cx="2046514"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latin typeface="Brush Script MT" panose="03060802040406070304" pitchFamily="66" charset="0"/>
              </a:rPr>
              <a:t>Way – 3 :- </a:t>
            </a:r>
          </a:p>
        </p:txBody>
      </p:sp>
      <p:sp>
        <p:nvSpPr>
          <p:cNvPr id="9" name="TextBox 8">
            <a:extLst>
              <a:ext uri="{FF2B5EF4-FFF2-40B4-BE49-F238E27FC236}">
                <a16:creationId xmlns:a16="http://schemas.microsoft.com/office/drawing/2014/main" id="{65F866D4-58F3-0A2A-A72A-A96E51FE6E3A}"/>
              </a:ext>
            </a:extLst>
          </p:cNvPr>
          <p:cNvSpPr txBox="1"/>
          <p:nvPr/>
        </p:nvSpPr>
        <p:spPr>
          <a:xfrm>
            <a:off x="9209313" y="12680"/>
            <a:ext cx="2982685" cy="6186309"/>
          </a:xfrm>
          <a:prstGeom prst="rect">
            <a:avLst/>
          </a:prstGeom>
          <a:noFill/>
        </p:spPr>
        <p:txBody>
          <a:bodyPr wrap="square">
            <a:spAutoFit/>
          </a:bodyPr>
          <a:lstStyle/>
          <a:p>
            <a:r>
              <a:rPr lang="en-US" sz="2200" b="1" u="sng" dirty="0">
                <a:solidFill>
                  <a:srgbClr val="C00000"/>
                </a:solidFill>
                <a:latin typeface="Gabriola" panose="04040605051002020D02" pitchFamily="82" charset="0"/>
              </a:rPr>
              <a:t>Observation</a:t>
            </a:r>
            <a:r>
              <a:rPr lang="en-US" sz="2200" b="1" dirty="0">
                <a:solidFill>
                  <a:srgbClr val="002060"/>
                </a:solidFill>
                <a:latin typeface="Gabriola" panose="04040605051002020D02" pitchFamily="82" charset="0"/>
              </a:rPr>
              <a:t> : </a:t>
            </a:r>
          </a:p>
          <a:p>
            <a:pPr algn="l">
              <a:buFont typeface="Arial" panose="020B0604020202020204" pitchFamily="34" charset="0"/>
              <a:buChar char="•"/>
            </a:pPr>
            <a:r>
              <a:rPr lang="en-US" sz="2200" b="1" i="0" dirty="0">
                <a:solidFill>
                  <a:srgbClr val="002060"/>
                </a:solidFill>
                <a:effectLst/>
                <a:latin typeface="Gabriola" panose="04040605051002020D02" pitchFamily="82" charset="0"/>
              </a:rPr>
              <a:t>A one-sample t-test is conducted for each job designation to compare their average salary against an expected range. For Programmer Analysts and Software Engineers, the test results show sufficient evidence to reject the null hypothesis, suggesting that their salaries significantly differ from the expected range. However, for Hardware Engineers and Associate Engineers, there is not enough evidence to reject the null hypothesis, indicating that their salaries may not significantly deviate from the expected range.</a:t>
            </a:r>
          </a:p>
        </p:txBody>
      </p:sp>
    </p:spTree>
    <p:extLst>
      <p:ext uri="{BB962C8B-B14F-4D97-AF65-F5344CB8AC3E}">
        <p14:creationId xmlns:p14="http://schemas.microsoft.com/office/powerpoint/2010/main" val="2810692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3CF01-FDC0-601B-A64A-33FD8CC555B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1375D23-D75E-97B2-6E23-9639E3A5F55B}"/>
              </a:ext>
            </a:extLst>
          </p:cNvPr>
          <p:cNvSpPr>
            <a:spLocks noGrp="1"/>
          </p:cNvSpPr>
          <p:nvPr/>
        </p:nvSpPr>
        <p:spPr>
          <a:xfrm>
            <a:off x="-391885" y="0"/>
            <a:ext cx="12192000" cy="952676"/>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Research</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Question</a:t>
            </a:r>
            <a:r>
              <a:rPr lang="en-IN" sz="54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54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2</a:t>
            </a:r>
            <a:r>
              <a:rPr lang="en-US" sz="54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p>
        </p:txBody>
      </p:sp>
      <p:pic>
        <p:nvPicPr>
          <p:cNvPr id="6" name="Picture 5">
            <a:extLst>
              <a:ext uri="{FF2B5EF4-FFF2-40B4-BE49-F238E27FC236}">
                <a16:creationId xmlns:a16="http://schemas.microsoft.com/office/drawing/2014/main" id="{A81E503F-0AC2-404D-7C88-C8FC09FDE439}"/>
              </a:ext>
            </a:extLst>
          </p:cNvPr>
          <p:cNvPicPr>
            <a:picLocks noChangeAspect="1"/>
          </p:cNvPicPr>
          <p:nvPr/>
        </p:nvPicPr>
        <p:blipFill>
          <a:blip r:embed="rId2"/>
          <a:stretch>
            <a:fillRect/>
          </a:stretch>
        </p:blipFill>
        <p:spPr>
          <a:xfrm>
            <a:off x="9025615" y="6433456"/>
            <a:ext cx="3166383" cy="424543"/>
          </a:xfrm>
          <a:prstGeom prst="rect">
            <a:avLst/>
          </a:prstGeom>
        </p:spPr>
      </p:pic>
      <mc:AlternateContent xmlns:mc="http://schemas.openxmlformats.org/markup-compatibility/2006">
        <mc:Choice xmlns:am3d="http://schemas.microsoft.com/office/drawing/2017/model3d" Requires="am3d">
          <p:graphicFrame>
            <p:nvGraphicFramePr>
              <p:cNvPr id="10" name="3D Model 9" descr="Desktop Computer">
                <a:extLst>
                  <a:ext uri="{FF2B5EF4-FFF2-40B4-BE49-F238E27FC236}">
                    <a16:creationId xmlns:a16="http://schemas.microsoft.com/office/drawing/2014/main" id="{F86512B0-9B53-AA20-7B6C-16A4C69AF4CB}"/>
                  </a:ext>
                </a:extLst>
              </p:cNvPr>
              <p:cNvGraphicFramePr/>
              <p:nvPr>
                <p:extLst>
                  <p:ext uri="{D42A27DB-BD31-4B8C-83A1-F6EECF244321}">
                    <p14:modId xmlns:p14="http://schemas.microsoft.com/office/powerpoint/2010/main" val="1362581042"/>
                  </p:ext>
                </p:extLst>
              </p:nvPr>
            </p:nvGraphicFramePr>
            <p:xfrm>
              <a:off x="1854591" y="1120223"/>
              <a:ext cx="10185010" cy="5302347"/>
            </p:xfrm>
            <a:graphic>
              <a:graphicData uri="http://schemas.microsoft.com/office/drawing/2017/model3d">
                <am3d:model3d r:embed="rId3">
                  <am3d:spPr>
                    <a:xfrm>
                      <a:off x="0" y="0"/>
                      <a:ext cx="10185010" cy="5302347"/>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raster rName="Office3DRenderer" rVer="16.0.8326">
                    <am3d:blip r:embed="rId4"/>
                  </am3d:raster>
                  <am3d:objViewport viewportSz="11264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esktop Computer">
                <a:extLst>
                  <a:ext uri="{FF2B5EF4-FFF2-40B4-BE49-F238E27FC236}">
                    <a16:creationId xmlns:a16="http://schemas.microsoft.com/office/drawing/2014/main" id="{F86512B0-9B53-AA20-7B6C-16A4C69AF4CB}"/>
                  </a:ext>
                </a:extLst>
              </p:cNvPr>
              <p:cNvPicPr>
                <a:picLocks noGrp="1" noRot="1" noChangeAspect="1" noMove="1" noResize="1" noEditPoints="1" noAdjustHandles="1" noChangeArrowheads="1" noChangeShapeType="1" noCrop="1"/>
              </p:cNvPicPr>
              <p:nvPr/>
            </p:nvPicPr>
            <p:blipFill>
              <a:blip r:embed="rId4"/>
              <a:stretch>
                <a:fillRect/>
              </a:stretch>
            </p:blipFill>
            <p:spPr>
              <a:xfrm>
                <a:off x="1854591" y="1120223"/>
                <a:ext cx="10185010" cy="5302347"/>
              </a:xfrm>
              <a:prstGeom prst="rect">
                <a:avLst/>
              </a:prstGeom>
            </p:spPr>
          </p:pic>
        </mc:Fallback>
      </mc:AlternateContent>
      <p:sp>
        <p:nvSpPr>
          <p:cNvPr id="11" name="TextBox 10">
            <a:extLst>
              <a:ext uri="{FF2B5EF4-FFF2-40B4-BE49-F238E27FC236}">
                <a16:creationId xmlns:a16="http://schemas.microsoft.com/office/drawing/2014/main" id="{051B8326-029F-3C0E-5E89-FE21816FFF0B}"/>
              </a:ext>
            </a:extLst>
          </p:cNvPr>
          <p:cNvSpPr txBox="1"/>
          <p:nvPr/>
        </p:nvSpPr>
        <p:spPr>
          <a:xfrm>
            <a:off x="5400671" y="2260583"/>
            <a:ext cx="3982814" cy="2246769"/>
          </a:xfrm>
          <a:prstGeom prst="rect">
            <a:avLst/>
          </a:prstGeom>
          <a:noFill/>
          <a:ln>
            <a:noFill/>
          </a:ln>
        </p:spPr>
        <p:txBody>
          <a:bodyPr wrap="square" rtlCol="0">
            <a:spAutoFit/>
          </a:bodyPr>
          <a:lstStyle/>
          <a:p>
            <a:r>
              <a:rPr lang="en-US" sz="2000" b="1" u="sng" dirty="0" err="1">
                <a:solidFill>
                  <a:schemeClr val="bg1"/>
                </a:solidFill>
                <a:effectLst>
                  <a:outerShdw blurRad="38100" dist="38100" dir="2700000" algn="tl">
                    <a:srgbClr val="000000">
                      <a:alpha val="43137"/>
                    </a:srgbClr>
                  </a:outerShdw>
                </a:effectLst>
                <a:latin typeface="Californian FB" panose="0207040306080B030204" pitchFamily="18" charset="0"/>
              </a:rPr>
              <a:t>Rsearch</a:t>
            </a:r>
            <a:r>
              <a:rPr lang="en-US" sz="2000" b="1" u="sng" dirty="0">
                <a:solidFill>
                  <a:schemeClr val="bg1"/>
                </a:solidFill>
                <a:effectLst>
                  <a:outerShdw blurRad="38100" dist="38100" dir="2700000" algn="tl">
                    <a:srgbClr val="000000">
                      <a:alpha val="43137"/>
                    </a:srgbClr>
                  </a:outerShdw>
                </a:effectLst>
                <a:latin typeface="Californian FB" panose="0207040306080B030204" pitchFamily="18" charset="0"/>
              </a:rPr>
              <a:t> Question</a:t>
            </a:r>
            <a:r>
              <a:rPr lang="en-US" sz="2000" b="1" i="0" dirty="0">
                <a:solidFill>
                  <a:schemeClr val="bg1"/>
                </a:solidFill>
                <a:effectLst>
                  <a:outerShdw blurRad="38100" dist="38100" dir="2700000" algn="tl">
                    <a:srgbClr val="000000">
                      <a:alpha val="43137"/>
                    </a:srgbClr>
                  </a:outerShdw>
                </a:effectLst>
                <a:latin typeface="Californian FB" panose="0207040306080B030204" pitchFamily="18" charset="0"/>
              </a:rPr>
              <a:t> </a:t>
            </a:r>
            <a:r>
              <a:rPr lang="en-US" sz="2000" b="1" i="0" u="sng" dirty="0">
                <a:solidFill>
                  <a:schemeClr val="bg1"/>
                </a:solidFill>
                <a:effectLst>
                  <a:outerShdw blurRad="38100" dist="38100" dir="2700000" algn="tl">
                    <a:srgbClr val="000000">
                      <a:alpha val="43137"/>
                    </a:srgbClr>
                  </a:outerShdw>
                </a:effectLst>
                <a:latin typeface="Californian FB" panose="0207040306080B030204" pitchFamily="18" charset="0"/>
              </a:rPr>
              <a:t>2</a:t>
            </a:r>
            <a:r>
              <a:rPr lang="en-US" sz="2000" b="1" i="0" dirty="0">
                <a:solidFill>
                  <a:schemeClr val="bg1"/>
                </a:solidFill>
                <a:effectLst>
                  <a:outerShdw blurRad="38100" dist="38100" dir="2700000" algn="tl">
                    <a:srgbClr val="000000">
                      <a:alpha val="43137"/>
                    </a:srgbClr>
                  </a:outerShdw>
                </a:effectLst>
                <a:latin typeface="Californian FB" panose="0207040306080B030204" pitchFamily="18" charset="0"/>
              </a:rPr>
              <a:t> : - </a:t>
            </a:r>
          </a:p>
          <a:p>
            <a:endParaRPr lang="en-US" sz="2000" b="1" dirty="0">
              <a:solidFill>
                <a:schemeClr val="bg1"/>
              </a:solidFill>
              <a:effectLst>
                <a:outerShdw blurRad="38100" dist="38100" dir="2700000" algn="tl">
                  <a:srgbClr val="000000">
                    <a:alpha val="43137"/>
                  </a:srgbClr>
                </a:outerShdw>
              </a:effectLst>
              <a:latin typeface="Californian FB" panose="0207040306080B030204" pitchFamily="18" charset="0"/>
            </a:endParaRPr>
          </a:p>
          <a:p>
            <a:r>
              <a:rPr lang="en-US" sz="2000" b="1" i="0" dirty="0">
                <a:solidFill>
                  <a:schemeClr val="bg1"/>
                </a:solidFill>
                <a:effectLst>
                  <a:outerShdw blurRad="38100" dist="38100" dir="2700000" algn="tl">
                    <a:srgbClr val="000000">
                      <a:alpha val="43137"/>
                    </a:srgbClr>
                  </a:outerShdw>
                </a:effectLst>
                <a:latin typeface="Californian FB" panose="0207040306080B030204" pitchFamily="18" charset="0"/>
              </a:rPr>
              <a:t>Is there a relationship between gender and specialization? (i.e. Does the preference of Specialization depend on the Gender?)..|</a:t>
            </a:r>
          </a:p>
        </p:txBody>
      </p:sp>
    </p:spTree>
    <p:extLst>
      <p:ext uri="{BB962C8B-B14F-4D97-AF65-F5344CB8AC3E}">
        <p14:creationId xmlns:p14="http://schemas.microsoft.com/office/powerpoint/2010/main" val="774141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B9275-D938-26BE-8832-4DB846CBAB48}"/>
              </a:ext>
            </a:extLst>
          </p:cNvPr>
          <p:cNvPicPr>
            <a:picLocks noChangeAspect="1"/>
          </p:cNvPicPr>
          <p:nvPr/>
        </p:nvPicPr>
        <p:blipFill>
          <a:blip r:embed="rId2"/>
          <a:stretch>
            <a:fillRect/>
          </a:stretch>
        </p:blipFill>
        <p:spPr>
          <a:xfrm>
            <a:off x="0" y="-1"/>
            <a:ext cx="12192000" cy="5217923"/>
          </a:xfrm>
          <a:prstGeom prst="rect">
            <a:avLst/>
          </a:prstGeom>
        </p:spPr>
      </p:pic>
      <p:pic>
        <p:nvPicPr>
          <p:cNvPr id="4" name="Picture 3">
            <a:extLst>
              <a:ext uri="{FF2B5EF4-FFF2-40B4-BE49-F238E27FC236}">
                <a16:creationId xmlns:a16="http://schemas.microsoft.com/office/drawing/2014/main" id="{83290D70-9AD9-766A-8F1D-3772F986A3F3}"/>
              </a:ext>
            </a:extLst>
          </p:cNvPr>
          <p:cNvPicPr>
            <a:picLocks noChangeAspect="1"/>
          </p:cNvPicPr>
          <p:nvPr/>
        </p:nvPicPr>
        <p:blipFill>
          <a:blip r:embed="rId3"/>
          <a:stretch>
            <a:fillRect/>
          </a:stretch>
        </p:blipFill>
        <p:spPr>
          <a:xfrm>
            <a:off x="9525000" y="6500413"/>
            <a:ext cx="2666998" cy="357586"/>
          </a:xfrm>
          <a:prstGeom prst="rect">
            <a:avLst/>
          </a:prstGeom>
        </p:spPr>
      </p:pic>
      <p:sp>
        <p:nvSpPr>
          <p:cNvPr id="5" name="TextBox 4">
            <a:extLst>
              <a:ext uri="{FF2B5EF4-FFF2-40B4-BE49-F238E27FC236}">
                <a16:creationId xmlns:a16="http://schemas.microsoft.com/office/drawing/2014/main" id="{623609DA-76F7-6287-668C-0C2084BBCCCC}"/>
              </a:ext>
            </a:extLst>
          </p:cNvPr>
          <p:cNvSpPr txBox="1"/>
          <p:nvPr/>
        </p:nvSpPr>
        <p:spPr>
          <a:xfrm>
            <a:off x="0" y="5217923"/>
            <a:ext cx="12192000"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a:t>
            </a:r>
          </a:p>
          <a:p>
            <a:r>
              <a:rPr lang="en-US" sz="2400" b="1" dirty="0">
                <a:solidFill>
                  <a:srgbClr val="002060"/>
                </a:solidFill>
                <a:latin typeface="Gabriola" panose="04040605051002020D02" pitchFamily="82" charset="0"/>
              </a:rPr>
              <a:t>• As the result of the second research question, we can see that there is a relationship between Gender and specialization. </a:t>
            </a:r>
          </a:p>
          <a:p>
            <a:r>
              <a:rPr lang="en-US" sz="2400" b="1" dirty="0">
                <a:solidFill>
                  <a:srgbClr val="002060"/>
                </a:solidFill>
                <a:latin typeface="Gabriola" panose="04040605051002020D02" pitchFamily="82" charset="0"/>
              </a:rPr>
              <a:t>• We test this claim through Chi-Square test and find the result that both the categorical variables are dependent on each other. </a:t>
            </a:r>
          </a:p>
        </p:txBody>
      </p:sp>
    </p:spTree>
    <p:extLst>
      <p:ext uri="{BB962C8B-B14F-4D97-AF65-F5344CB8AC3E}">
        <p14:creationId xmlns:p14="http://schemas.microsoft.com/office/powerpoint/2010/main" val="1305155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C2A6B84-7535-2881-0249-9E5AAF938813}"/>
              </a:ext>
            </a:extLst>
          </p:cNvPr>
          <p:cNvSpPr>
            <a:spLocks noGrp="1"/>
          </p:cNvSpPr>
          <p:nvPr/>
        </p:nvSpPr>
        <p:spPr>
          <a:xfrm>
            <a:off x="0" y="-163286"/>
            <a:ext cx="5531236" cy="1881983"/>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u="sng" dirty="0">
                <a:solidFill>
                  <a:schemeClr val="bg1"/>
                </a:solidFill>
                <a:effectLst>
                  <a:outerShdw blurRad="38100" dist="38100" dir="2700000" algn="tl">
                    <a:srgbClr val="000000">
                      <a:alpha val="43137"/>
                    </a:srgbClr>
                  </a:outerShdw>
                </a:effectLst>
                <a:latin typeface="Bradley Hand ITC" panose="03070402050302030203" pitchFamily="66" charset="0"/>
              </a:rPr>
              <a:t>Conclusion</a:t>
            </a:r>
            <a:r>
              <a:rPr lang="en-US" sz="6000" b="1" dirty="0">
                <a:solidFill>
                  <a:schemeClr val="bg1"/>
                </a:solidFill>
                <a:effectLst>
                  <a:outerShdw blurRad="38100" dist="38100" dir="2700000" algn="tl">
                    <a:srgbClr val="000000">
                      <a:alpha val="43137"/>
                    </a:srgbClr>
                  </a:outerShdw>
                </a:effectLst>
                <a:latin typeface="Bradley Hand ITC" panose="03070402050302030203" pitchFamily="66" charset="0"/>
              </a:rPr>
              <a:t> :</a:t>
            </a:r>
          </a:p>
        </p:txBody>
      </p:sp>
      <p:sp>
        <p:nvSpPr>
          <p:cNvPr id="4" name="TextBox 3">
            <a:extLst>
              <a:ext uri="{FF2B5EF4-FFF2-40B4-BE49-F238E27FC236}">
                <a16:creationId xmlns:a16="http://schemas.microsoft.com/office/drawing/2014/main" id="{2650BB93-7205-EE2F-339B-42B6E347840D}"/>
              </a:ext>
            </a:extLst>
          </p:cNvPr>
          <p:cNvSpPr txBox="1"/>
          <p:nvPr/>
        </p:nvSpPr>
        <p:spPr>
          <a:xfrm>
            <a:off x="2109106" y="777706"/>
            <a:ext cx="10082894" cy="5386090"/>
          </a:xfrm>
          <a:prstGeom prst="rect">
            <a:avLst/>
          </a:prstGeom>
          <a:noFill/>
        </p:spPr>
        <p:txBody>
          <a:bodyPr wrap="square">
            <a:spAutoFit/>
          </a:bodyPr>
          <a:lstStyle/>
          <a:p>
            <a:pPr algn="just">
              <a:buClrTx/>
            </a:pP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The</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following</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conclusions</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were</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made</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from</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the</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analysis</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of</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the</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 </a:t>
            </a:r>
            <a:r>
              <a:rPr lang="en-US" sz="3600" i="0" u="sng" dirty="0">
                <a:solidFill>
                  <a:srgbClr val="C00000"/>
                </a:solidFill>
                <a:effectLst>
                  <a:outerShdw blurRad="38100" dist="38100" dir="2700000" algn="tl">
                    <a:srgbClr val="000000">
                      <a:alpha val="43137"/>
                    </a:srgbClr>
                  </a:outerShdw>
                </a:effectLst>
                <a:latin typeface="Brush Script MT" panose="03060802040406070304" pitchFamily="66" charset="0"/>
              </a:rPr>
              <a:t>data</a:t>
            </a:r>
            <a:r>
              <a:rPr lang="en-US" sz="3600" i="0" dirty="0">
                <a:solidFill>
                  <a:srgbClr val="C00000"/>
                </a:solidFill>
                <a:effectLst>
                  <a:outerShdw blurRad="38100" dist="38100" dir="2700000" algn="tl">
                    <a:srgbClr val="000000">
                      <a:alpha val="43137"/>
                    </a:srgbClr>
                  </a:outerShdw>
                </a:effectLst>
                <a:latin typeface="Brush Script MT" panose="03060802040406070304" pitchFamily="66" charset="0"/>
              </a:rPr>
              <a:t>:</a:t>
            </a:r>
            <a:endParaRPr lang="en-US" sz="2800" i="0" dirty="0">
              <a:solidFill>
                <a:srgbClr val="C00000"/>
              </a:solidFill>
              <a:effectLst>
                <a:outerShdw blurRad="38100" dist="38100" dir="2700000" algn="tl">
                  <a:srgbClr val="000000">
                    <a:alpha val="43137"/>
                  </a:srgbClr>
                </a:outerShdw>
              </a:effectLst>
              <a:latin typeface="Gabriola" panose="04040605051002020D02" pitchFamily="82" charset="0"/>
            </a:endParaRPr>
          </a:p>
          <a:p>
            <a:pPr marL="514350" indent="-514350" algn="just">
              <a:buClrTx/>
              <a:buFont typeface="Wingdings" panose="05000000000000000000" pitchFamily="2" charset="2"/>
              <a:buChar char="Ø"/>
            </a:pPr>
            <a:r>
              <a:rPr lang="en-US" sz="2800" b="1" i="1" dirty="0">
                <a:solidFill>
                  <a:srgbClr val="242424"/>
                </a:solidFill>
                <a:effectLst>
                  <a:outerShdw blurRad="38100" dist="38100" dir="2700000" algn="tl">
                    <a:srgbClr val="000000">
                      <a:alpha val="43137"/>
                    </a:srgbClr>
                  </a:outerShdw>
                </a:effectLst>
                <a:latin typeface="Gabriola" panose="04040605051002020D02" pitchFamily="82" charset="0"/>
              </a:rPr>
              <a:t>Most of the aspirants are male from CS and EE department from Tier-1 Colleges and they work in IT domain, mostly in Mumbai and Bangalore cities with an average salary of 3LPA and maximum salary of 40LPA.</a:t>
            </a:r>
            <a:endParaRPr lang="en-US" sz="2800" b="1" i="0" dirty="0">
              <a:solidFill>
                <a:srgbClr val="242424"/>
              </a:solidFill>
              <a:effectLst>
                <a:outerShdw blurRad="38100" dist="38100" dir="2700000" algn="tl">
                  <a:srgbClr val="000000">
                    <a:alpha val="43137"/>
                  </a:srgbClr>
                </a:outerShdw>
              </a:effectLst>
              <a:latin typeface="Gabriola" panose="04040605051002020D02" pitchFamily="82" charset="0"/>
            </a:endParaRPr>
          </a:p>
          <a:p>
            <a:pPr marL="514350" indent="-514350" algn="just">
              <a:buClrTx/>
              <a:buFont typeface="Wingdings" panose="05000000000000000000" pitchFamily="2" charset="2"/>
              <a:buChar char="Ø"/>
            </a:pPr>
            <a:r>
              <a:rPr lang="en-US" sz="2800" b="1" i="1" dirty="0">
                <a:solidFill>
                  <a:srgbClr val="242424"/>
                </a:solidFill>
                <a:effectLst>
                  <a:outerShdw blurRad="38100" dist="38100" dir="2700000" algn="tl">
                    <a:srgbClr val="000000">
                      <a:alpha val="43137"/>
                    </a:srgbClr>
                  </a:outerShdw>
                </a:effectLst>
                <a:latin typeface="Gabriola" panose="04040605051002020D02" pitchFamily="82" charset="0"/>
              </a:rPr>
              <a:t>Most of the female aspirants prefer CS, EE, IT departments rather than mechanical, civil and they also prefer to work in IT domain mostly in Mumbai, Pune cities with an average salary of 2.9LPA and maximum salary around 36–37 LPA.</a:t>
            </a:r>
            <a:endParaRPr lang="en-US" sz="2800" b="1" i="0" dirty="0">
              <a:solidFill>
                <a:srgbClr val="242424"/>
              </a:solidFill>
              <a:effectLst>
                <a:outerShdw blurRad="38100" dist="38100" dir="2700000" algn="tl">
                  <a:srgbClr val="000000">
                    <a:alpha val="43137"/>
                  </a:srgbClr>
                </a:outerShdw>
              </a:effectLst>
              <a:latin typeface="Gabriola" panose="04040605051002020D02" pitchFamily="82" charset="0"/>
            </a:endParaRPr>
          </a:p>
          <a:p>
            <a:pPr marL="514350" indent="-514350" algn="just">
              <a:buClrTx/>
              <a:buFont typeface="Wingdings" panose="05000000000000000000" pitchFamily="2" charset="2"/>
              <a:buChar char="Ø"/>
            </a:pPr>
            <a:r>
              <a:rPr lang="en-US" sz="2800" b="1" i="1" dirty="0">
                <a:solidFill>
                  <a:srgbClr val="242424"/>
                </a:solidFill>
                <a:effectLst>
                  <a:outerShdw blurRad="38100" dist="38100" dir="2700000" algn="tl">
                    <a:srgbClr val="000000">
                      <a:alpha val="43137"/>
                    </a:srgbClr>
                  </a:outerShdw>
                </a:effectLst>
                <a:latin typeface="Gabriola" panose="04040605051002020D02" pitchFamily="82" charset="0"/>
              </a:rPr>
              <a:t>Bangalore is most sought out place for working but most of the students from Tier-1 college work in Greater Noida.</a:t>
            </a:r>
            <a:endParaRPr lang="en-US" sz="2800" b="1" i="0" dirty="0">
              <a:solidFill>
                <a:srgbClr val="242424"/>
              </a:solidFill>
              <a:effectLst>
                <a:outerShdw blurRad="38100" dist="38100" dir="2700000" algn="tl">
                  <a:srgbClr val="000000">
                    <a:alpha val="43137"/>
                  </a:srgbClr>
                </a:outerShdw>
              </a:effectLst>
              <a:latin typeface="Gabriola" panose="04040605051002020D02" pitchFamily="82" charset="0"/>
            </a:endParaRPr>
          </a:p>
          <a:p>
            <a:pPr marL="514350" indent="-514350" algn="just">
              <a:buClrTx/>
              <a:buFont typeface="Wingdings" panose="05000000000000000000" pitchFamily="2" charset="2"/>
              <a:buChar char="Ø"/>
            </a:pPr>
            <a:r>
              <a:rPr lang="en-US" sz="2800" b="1" i="1" dirty="0">
                <a:solidFill>
                  <a:srgbClr val="242424"/>
                </a:solidFill>
                <a:effectLst>
                  <a:outerShdw blurRad="38100" dist="38100" dir="2700000" algn="tl">
                    <a:srgbClr val="000000">
                      <a:alpha val="43137"/>
                    </a:srgbClr>
                  </a:outerShdw>
                </a:effectLst>
                <a:latin typeface="Gabriola" panose="04040605051002020D02" pitchFamily="82" charset="0"/>
              </a:rPr>
              <a:t>Software Engineer and Software developer are the most popular roles among the aspirants whereas senior software engineer and assistant manager roles have the highest salary package.</a:t>
            </a:r>
            <a:endParaRPr lang="en-US" sz="2800" b="1" i="0" dirty="0">
              <a:solidFill>
                <a:srgbClr val="242424"/>
              </a:solidFill>
              <a:effectLst>
                <a:outerShdw blurRad="38100" dist="38100" dir="2700000" algn="tl">
                  <a:srgbClr val="000000">
                    <a:alpha val="43137"/>
                  </a:srgbClr>
                </a:outerShdw>
              </a:effectLst>
              <a:latin typeface="Gabriola" panose="04040605051002020D02" pitchFamily="82" charset="0"/>
            </a:endParaRPr>
          </a:p>
        </p:txBody>
      </p:sp>
      <p:pic>
        <p:nvPicPr>
          <p:cNvPr id="5" name="Picture 4">
            <a:extLst>
              <a:ext uri="{FF2B5EF4-FFF2-40B4-BE49-F238E27FC236}">
                <a16:creationId xmlns:a16="http://schemas.microsoft.com/office/drawing/2014/main" id="{E6F09216-1A1A-9D87-EEB3-B57DAFBD2C81}"/>
              </a:ext>
            </a:extLst>
          </p:cNvPr>
          <p:cNvPicPr>
            <a:picLocks noChangeAspect="1"/>
          </p:cNvPicPr>
          <p:nvPr/>
        </p:nvPicPr>
        <p:blipFill>
          <a:blip r:embed="rId2"/>
          <a:stretch>
            <a:fillRect/>
          </a:stretch>
        </p:blipFill>
        <p:spPr>
          <a:xfrm>
            <a:off x="9927770" y="6554416"/>
            <a:ext cx="2264229" cy="303584"/>
          </a:xfrm>
          <a:prstGeom prst="rect">
            <a:avLst/>
          </a:prstGeom>
        </p:spPr>
      </p:pic>
    </p:spTree>
    <p:extLst>
      <p:ext uri="{BB962C8B-B14F-4D97-AF65-F5344CB8AC3E}">
        <p14:creationId xmlns:p14="http://schemas.microsoft.com/office/powerpoint/2010/main" val="1821357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0366-6BDD-20DE-E7E9-46CFF4563417}"/>
              </a:ext>
            </a:extLst>
          </p:cNvPr>
          <p:cNvSpPr>
            <a:spLocks noGrp="1"/>
          </p:cNvSpPr>
          <p:nvPr/>
        </p:nvSpPr>
        <p:spPr>
          <a:xfrm>
            <a:off x="1898779" y="0"/>
            <a:ext cx="8394441" cy="12112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SzPct val="50000"/>
            </a:pPr>
            <a:r>
              <a:rPr lang="en-US" sz="5400" b="1"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	</a:t>
            </a:r>
            <a:r>
              <a:rPr lang="en-US" sz="5400" b="1" u="sng"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Key</a:t>
            </a:r>
            <a:r>
              <a:rPr lang="en-US" sz="5400" b="1"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 </a:t>
            </a:r>
            <a:r>
              <a:rPr lang="en-US" sz="5400" b="1" u="sng"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Business</a:t>
            </a:r>
            <a:r>
              <a:rPr lang="en-US" sz="5400" b="1"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 </a:t>
            </a:r>
            <a:r>
              <a:rPr lang="en-US" sz="5400" b="1" u="sng"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Questions</a:t>
            </a:r>
            <a:r>
              <a:rPr lang="en-US" sz="5400" b="1" dirty="0">
                <a:solidFill>
                  <a:srgbClr val="C00000"/>
                </a:solidFill>
                <a:effectLst>
                  <a:outerShdw blurRad="38100" dist="38100" dir="2700000" algn="tl">
                    <a:srgbClr val="000000">
                      <a:alpha val="43137"/>
                    </a:srgbClr>
                  </a:outerShdw>
                </a:effectLst>
                <a:latin typeface="Bradley Hand ITC" panose="03070402050302030203" pitchFamily="66" charset="0"/>
                <a:ea typeface="Microsoft Himalaya" panose="01010100010101010101" pitchFamily="2" charset="0"/>
                <a:cs typeface="Times New Roman" panose="02020603050405020304" pitchFamily="18" charset="0"/>
              </a:rPr>
              <a:t> :</a:t>
            </a:r>
          </a:p>
        </p:txBody>
      </p:sp>
      <p:graphicFrame>
        <p:nvGraphicFramePr>
          <p:cNvPr id="3" name="Diagram 2">
            <a:extLst>
              <a:ext uri="{FF2B5EF4-FFF2-40B4-BE49-F238E27FC236}">
                <a16:creationId xmlns:a16="http://schemas.microsoft.com/office/drawing/2014/main" id="{9C6182DB-33E9-96EB-26E8-E0BE12FBD2F4}"/>
              </a:ext>
            </a:extLst>
          </p:cNvPr>
          <p:cNvGraphicFramePr/>
          <p:nvPr>
            <p:extLst>
              <p:ext uri="{D42A27DB-BD31-4B8C-83A1-F6EECF244321}">
                <p14:modId xmlns:p14="http://schemas.microsoft.com/office/powerpoint/2010/main" val="1518788417"/>
              </p:ext>
            </p:extLst>
          </p:nvPr>
        </p:nvGraphicFramePr>
        <p:xfrm>
          <a:off x="1690605" y="1211248"/>
          <a:ext cx="10501395" cy="3974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83A9A18-3934-5566-4FEB-90E11AE0142C}"/>
              </a:ext>
            </a:extLst>
          </p:cNvPr>
          <p:cNvPicPr>
            <a:picLocks noChangeAspect="1"/>
          </p:cNvPicPr>
          <p:nvPr/>
        </p:nvPicPr>
        <p:blipFill>
          <a:blip r:embed="rId7"/>
          <a:stretch>
            <a:fillRect/>
          </a:stretch>
        </p:blipFill>
        <p:spPr>
          <a:xfrm>
            <a:off x="9025615" y="6433456"/>
            <a:ext cx="3166383" cy="424543"/>
          </a:xfrm>
          <a:prstGeom prst="rect">
            <a:avLst/>
          </a:prstGeom>
        </p:spPr>
      </p:pic>
    </p:spTree>
    <p:extLst>
      <p:ext uri="{BB962C8B-B14F-4D97-AF65-F5344CB8AC3E}">
        <p14:creationId xmlns:p14="http://schemas.microsoft.com/office/powerpoint/2010/main" val="4269209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4127-67CE-4A50-04EF-472297D20465}"/>
              </a:ext>
            </a:extLst>
          </p:cNvPr>
          <p:cNvSpPr>
            <a:spLocks noGrp="1"/>
          </p:cNvSpPr>
          <p:nvPr/>
        </p:nvSpPr>
        <p:spPr>
          <a:xfrm>
            <a:off x="-97971" y="42538"/>
            <a:ext cx="12191999" cy="7620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US" sz="41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 </a:t>
            </a:r>
            <a:r>
              <a:rPr lang="en-IN" sz="41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Bonus Question (Research</a:t>
            </a:r>
            <a:r>
              <a:rPr lang="en-IN" sz="41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IN" sz="4100" b="1" i="0" u="sng"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Question )</a:t>
            </a:r>
            <a:r>
              <a:rPr lang="en-IN" sz="4100" b="1" i="0" strike="noStrike"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r>
              <a:rPr lang="en-US" sz="4100"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rPr>
              <a:t>: -</a:t>
            </a:r>
            <a:endParaRPr lang="en-US" b="1" dirty="0">
              <a:solidFill>
                <a:srgbClr val="C00000"/>
              </a:solidFill>
              <a:effectLst>
                <a:outerShdw blurRad="38100" dist="38100" dir="2700000" algn="tl">
                  <a:srgbClr val="000000">
                    <a:alpha val="43137"/>
                  </a:srgbClr>
                </a:outerShdw>
              </a:effectLst>
              <a:latin typeface="Georgia" panose="02040502050405020303" pitchFamily="18"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3" name="3D Model 2" descr="Desktop Computer">
                <a:extLst>
                  <a:ext uri="{FF2B5EF4-FFF2-40B4-BE49-F238E27FC236}">
                    <a16:creationId xmlns:a16="http://schemas.microsoft.com/office/drawing/2014/main" id="{C83BF1D6-CB7C-2746-64F3-71BEA87B2CB0}"/>
                  </a:ext>
                </a:extLst>
              </p:cNvPr>
              <p:cNvGraphicFramePr/>
              <p:nvPr>
                <p:extLst>
                  <p:ext uri="{D42A27DB-BD31-4B8C-83A1-F6EECF244321}">
                    <p14:modId xmlns:p14="http://schemas.microsoft.com/office/powerpoint/2010/main" val="1753654725"/>
                  </p:ext>
                </p:extLst>
              </p:nvPr>
            </p:nvGraphicFramePr>
            <p:xfrm>
              <a:off x="1756619" y="967823"/>
              <a:ext cx="10185010" cy="5302347"/>
            </p:xfrm>
            <a:graphic>
              <a:graphicData uri="http://schemas.microsoft.com/office/drawing/2017/model3d">
                <am3d:model3d r:embed="rId2">
                  <am3d:spPr>
                    <a:xfrm>
                      <a:off x="0" y="0"/>
                      <a:ext cx="10185010" cy="5302347"/>
                    </a:xfrm>
                    <a:prstGeom prst="rect">
                      <a:avLst/>
                    </a:prstGeom>
                  </am3d:spPr>
                  <am3d:camera>
                    <am3d:pos x="0" y="0" z="56750500"/>
                    <am3d:up dx="0" dy="36000000" dz="0"/>
                    <am3d:lookAt x="0" y="0" z="0"/>
                    <am3d:perspective fov="2700000"/>
                  </am3d:camera>
                  <am3d:trans>
                    <am3d:meterPerModelUnit n="816613" d="1000000"/>
                    <am3d:preTrans dx="1810862" dy="-8491044" dz="-1525148"/>
                    <am3d:scale>
                      <am3d:sx n="1000000" d="1000000"/>
                      <am3d:sy n="1000000" d="1000000"/>
                      <am3d:sz n="1000000" d="1000000"/>
                    </am3d:scale>
                    <am3d:rot/>
                    <am3d:postTrans dx="0" dy="0" dz="0"/>
                  </am3d:trans>
                  <am3d:raster rName="Office3DRenderer" rVer="16.0.8326">
                    <am3d:blip r:embed="rId3"/>
                  </am3d:raster>
                  <am3d:objViewport viewportSz="11264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esktop Computer">
                <a:extLst>
                  <a:ext uri="{FF2B5EF4-FFF2-40B4-BE49-F238E27FC236}">
                    <a16:creationId xmlns:a16="http://schemas.microsoft.com/office/drawing/2014/main" id="{C83BF1D6-CB7C-2746-64F3-71BEA87B2CB0}"/>
                  </a:ext>
                </a:extLst>
              </p:cNvPr>
              <p:cNvPicPr>
                <a:picLocks noGrp="1" noRot="1" noChangeAspect="1" noMove="1" noResize="1" noEditPoints="1" noAdjustHandles="1" noChangeArrowheads="1" noChangeShapeType="1" noCrop="1"/>
              </p:cNvPicPr>
              <p:nvPr/>
            </p:nvPicPr>
            <p:blipFill>
              <a:blip r:embed="rId3"/>
              <a:stretch>
                <a:fillRect/>
              </a:stretch>
            </p:blipFill>
            <p:spPr>
              <a:xfrm>
                <a:off x="1756619" y="967823"/>
                <a:ext cx="10185010" cy="5302347"/>
              </a:xfrm>
              <a:prstGeom prst="rect">
                <a:avLst/>
              </a:prstGeom>
            </p:spPr>
          </p:pic>
        </mc:Fallback>
      </mc:AlternateContent>
      <p:pic>
        <p:nvPicPr>
          <p:cNvPr id="4" name="Picture 3">
            <a:extLst>
              <a:ext uri="{FF2B5EF4-FFF2-40B4-BE49-F238E27FC236}">
                <a16:creationId xmlns:a16="http://schemas.microsoft.com/office/drawing/2014/main" id="{91CF1322-2241-02B0-EA3C-D31C98189F9D}"/>
              </a:ext>
            </a:extLst>
          </p:cNvPr>
          <p:cNvPicPr>
            <a:picLocks noChangeAspect="1"/>
          </p:cNvPicPr>
          <p:nvPr/>
        </p:nvPicPr>
        <p:blipFill>
          <a:blip r:embed="rId4"/>
          <a:stretch>
            <a:fillRect/>
          </a:stretch>
        </p:blipFill>
        <p:spPr>
          <a:xfrm>
            <a:off x="9025615" y="6433456"/>
            <a:ext cx="3166383" cy="424543"/>
          </a:xfrm>
          <a:prstGeom prst="rect">
            <a:avLst/>
          </a:prstGeom>
        </p:spPr>
      </p:pic>
      <p:sp>
        <p:nvSpPr>
          <p:cNvPr id="6" name="TextBox 5">
            <a:extLst>
              <a:ext uri="{FF2B5EF4-FFF2-40B4-BE49-F238E27FC236}">
                <a16:creationId xmlns:a16="http://schemas.microsoft.com/office/drawing/2014/main" id="{02A0AA41-E1AA-612A-590E-C8240EF816C9}"/>
              </a:ext>
            </a:extLst>
          </p:cNvPr>
          <p:cNvSpPr txBox="1"/>
          <p:nvPr/>
        </p:nvSpPr>
        <p:spPr>
          <a:xfrm>
            <a:off x="5330372" y="2103064"/>
            <a:ext cx="3898443" cy="1754326"/>
          </a:xfrm>
          <a:prstGeom prst="rect">
            <a:avLst/>
          </a:prstGeom>
          <a:noFill/>
        </p:spPr>
        <p:txBody>
          <a:bodyPr wrap="square">
            <a:spAutoFit/>
          </a:bodyPr>
          <a:lstStyle/>
          <a:p>
            <a:pPr algn="l"/>
            <a:r>
              <a:rPr lang="en-US" sz="1800" b="1" u="sng" dirty="0">
                <a:solidFill>
                  <a:schemeClr val="bg1"/>
                </a:solidFill>
                <a:effectLst>
                  <a:outerShdw blurRad="38100" dist="38100" dir="2700000" algn="tl">
                    <a:srgbClr val="000000">
                      <a:alpha val="43137"/>
                    </a:srgbClr>
                  </a:outerShdw>
                </a:effectLst>
                <a:latin typeface="Californian FB" panose="0207040306080B030204" pitchFamily="18" charset="0"/>
              </a:rPr>
              <a:t>Bonus Question</a:t>
            </a:r>
            <a:r>
              <a:rPr lang="en-US" sz="1800" b="1" i="0" dirty="0">
                <a:solidFill>
                  <a:schemeClr val="bg1"/>
                </a:solidFill>
                <a:effectLst>
                  <a:outerShdw blurRad="38100" dist="38100" dir="2700000" algn="tl">
                    <a:srgbClr val="000000">
                      <a:alpha val="43137"/>
                    </a:srgbClr>
                  </a:outerShdw>
                </a:effectLst>
                <a:latin typeface="Californian FB" panose="0207040306080B030204" pitchFamily="18" charset="0"/>
              </a:rPr>
              <a:t> : -</a:t>
            </a:r>
          </a:p>
          <a:p>
            <a:pPr algn="l"/>
            <a:endParaRPr lang="en-US" sz="1800" b="1" i="0" dirty="0">
              <a:solidFill>
                <a:schemeClr val="bg1"/>
              </a:solidFill>
              <a:effectLst>
                <a:outerShdw blurRad="38100" dist="38100" dir="2700000" algn="tl">
                  <a:srgbClr val="000000">
                    <a:alpha val="43137"/>
                  </a:srgbClr>
                </a:outerShdw>
              </a:effectLst>
              <a:latin typeface="Californian FB" panose="0207040306080B030204" pitchFamily="18" charset="0"/>
            </a:endParaRPr>
          </a:p>
          <a:p>
            <a:pPr algn="l"/>
            <a:r>
              <a:rPr lang="en-US" sz="1800" b="1" i="0" dirty="0">
                <a:solidFill>
                  <a:schemeClr val="bg1"/>
                </a:solidFill>
                <a:effectLst>
                  <a:outerShdw blurRad="38100" dist="38100" dir="2700000" algn="tl">
                    <a:srgbClr val="000000">
                      <a:alpha val="43137"/>
                    </a:srgbClr>
                  </a:outerShdw>
                </a:effectLst>
                <a:latin typeface="Californian FB" panose="0207040306080B030204" pitchFamily="18" charset="0"/>
              </a:rPr>
              <a:t> If the candidate has higher Education, it leads to better Salary. Test this claim with the data given to you..|</a:t>
            </a:r>
          </a:p>
        </p:txBody>
      </p:sp>
    </p:spTree>
    <p:extLst>
      <p:ext uri="{BB962C8B-B14F-4D97-AF65-F5344CB8AC3E}">
        <p14:creationId xmlns:p14="http://schemas.microsoft.com/office/powerpoint/2010/main" val="1199767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6A953-2467-9A28-6278-2B83B620C8B2}"/>
              </a:ext>
            </a:extLst>
          </p:cNvPr>
          <p:cNvPicPr>
            <a:picLocks noChangeAspect="1"/>
          </p:cNvPicPr>
          <p:nvPr/>
        </p:nvPicPr>
        <p:blipFill>
          <a:blip r:embed="rId2"/>
          <a:stretch>
            <a:fillRect/>
          </a:stretch>
        </p:blipFill>
        <p:spPr>
          <a:xfrm>
            <a:off x="0" y="406400"/>
            <a:ext cx="12192000" cy="5073998"/>
          </a:xfrm>
          <a:prstGeom prst="rect">
            <a:avLst/>
          </a:prstGeom>
        </p:spPr>
      </p:pic>
      <p:sp>
        <p:nvSpPr>
          <p:cNvPr id="4" name="TextBox 3">
            <a:extLst>
              <a:ext uri="{FF2B5EF4-FFF2-40B4-BE49-F238E27FC236}">
                <a16:creationId xmlns:a16="http://schemas.microsoft.com/office/drawing/2014/main" id="{B96528B9-9C23-28D3-BE5C-84CAF83AA110}"/>
              </a:ext>
            </a:extLst>
          </p:cNvPr>
          <p:cNvSpPr txBox="1"/>
          <p:nvPr/>
        </p:nvSpPr>
        <p:spPr>
          <a:xfrm>
            <a:off x="-2" y="5347051"/>
            <a:ext cx="12192000" cy="1200329"/>
          </a:xfrm>
          <a:prstGeom prst="rect">
            <a:avLst/>
          </a:prstGeom>
          <a:noFill/>
        </p:spPr>
        <p:txBody>
          <a:bodyPr wrap="square">
            <a:spAutoFit/>
          </a:bodyPr>
          <a:lstStyle/>
          <a:p>
            <a:r>
              <a:rPr lang="en-US" sz="2400" b="1" u="sng" dirty="0">
                <a:solidFill>
                  <a:srgbClr val="C00000"/>
                </a:solidFill>
                <a:latin typeface="Gabriola" panose="04040605051002020D02" pitchFamily="82" charset="0"/>
              </a:rPr>
              <a:t>Observation</a:t>
            </a:r>
            <a:r>
              <a:rPr lang="en-US" sz="2400" b="1" dirty="0">
                <a:solidFill>
                  <a:srgbClr val="002060"/>
                </a:solidFill>
                <a:latin typeface="Gabriola" panose="04040605051002020D02" pitchFamily="82" charset="0"/>
              </a:rPr>
              <a:t> : </a:t>
            </a:r>
          </a:p>
          <a:p>
            <a:r>
              <a:rPr lang="en-US" sz="2400" b="1" dirty="0">
                <a:solidFill>
                  <a:srgbClr val="002060"/>
                </a:solidFill>
                <a:latin typeface="Gabriola" panose="04040605051002020D02" pitchFamily="82" charset="0"/>
              </a:rPr>
              <a:t>• As the result of the Bonus question, we can see that there is no difference in Salaries between under-graduates &amp; post-graduates. </a:t>
            </a:r>
          </a:p>
          <a:p>
            <a:r>
              <a:rPr lang="en-US" sz="2400" b="1" dirty="0">
                <a:solidFill>
                  <a:srgbClr val="002060"/>
                </a:solidFill>
                <a:latin typeface="Gabriola" panose="04040605051002020D02" pitchFamily="82" charset="0"/>
              </a:rPr>
              <a:t>• We test this claim through t-test and find the result that, Salary is not depend on Degree(Under-Graduate &amp; Post-Graduate).</a:t>
            </a:r>
            <a:endParaRPr lang="en-IN" sz="2400" b="1" dirty="0">
              <a:solidFill>
                <a:srgbClr val="002060"/>
              </a:solidFill>
              <a:latin typeface="Gabriola" panose="04040605051002020D02" pitchFamily="82" charset="0"/>
            </a:endParaRPr>
          </a:p>
        </p:txBody>
      </p:sp>
      <p:pic>
        <p:nvPicPr>
          <p:cNvPr id="8" name="Picture 7">
            <a:extLst>
              <a:ext uri="{FF2B5EF4-FFF2-40B4-BE49-F238E27FC236}">
                <a16:creationId xmlns:a16="http://schemas.microsoft.com/office/drawing/2014/main" id="{4A0C72E3-BD1B-E197-9320-46566866670B}"/>
              </a:ext>
            </a:extLst>
          </p:cNvPr>
          <p:cNvPicPr>
            <a:picLocks noChangeAspect="1"/>
          </p:cNvPicPr>
          <p:nvPr/>
        </p:nvPicPr>
        <p:blipFill>
          <a:blip r:embed="rId3"/>
          <a:stretch>
            <a:fillRect/>
          </a:stretch>
        </p:blipFill>
        <p:spPr>
          <a:xfrm>
            <a:off x="10101942" y="6577768"/>
            <a:ext cx="2090055" cy="280231"/>
          </a:xfrm>
          <a:prstGeom prst="rect">
            <a:avLst/>
          </a:prstGeom>
        </p:spPr>
      </p:pic>
      <p:sp>
        <p:nvSpPr>
          <p:cNvPr id="10" name="TextBox 9">
            <a:extLst>
              <a:ext uri="{FF2B5EF4-FFF2-40B4-BE49-F238E27FC236}">
                <a16:creationId xmlns:a16="http://schemas.microsoft.com/office/drawing/2014/main" id="{7E685933-A541-3B86-B5EF-E71C623AA0A8}"/>
              </a:ext>
            </a:extLst>
          </p:cNvPr>
          <p:cNvSpPr txBox="1"/>
          <p:nvPr/>
        </p:nvSpPr>
        <p:spPr>
          <a:xfrm>
            <a:off x="0" y="-17165"/>
            <a:ext cx="6921500" cy="523220"/>
          </a:xfrm>
          <a:prstGeom prst="rect">
            <a:avLst/>
          </a:prstGeom>
          <a:noFill/>
        </p:spPr>
        <p:txBody>
          <a:bodyPr wrap="square">
            <a:spAutoFit/>
          </a:bodyPr>
          <a:lstStyle/>
          <a:p>
            <a:r>
              <a:rPr lang="en-US" sz="2800" u="sng" dirty="0">
                <a:solidFill>
                  <a:srgbClr val="C00000"/>
                </a:solidFill>
                <a:latin typeface="Brush Script MT" panose="03060802040406070304" pitchFamily="66" charset="0"/>
              </a:rPr>
              <a:t>Claim</a:t>
            </a:r>
            <a:r>
              <a:rPr lang="en-US" sz="2800" dirty="0">
                <a:solidFill>
                  <a:srgbClr val="C00000"/>
                </a:solidFill>
                <a:latin typeface="Brush Script MT" panose="03060802040406070304" pitchFamily="66" charset="0"/>
              </a:rPr>
              <a:t> :  </a:t>
            </a:r>
            <a:r>
              <a:rPr lang="en-US" sz="2800" dirty="0">
                <a:solidFill>
                  <a:schemeClr val="tx1"/>
                </a:solidFill>
                <a:latin typeface="Brush Script MT" panose="03060802040406070304" pitchFamily="66" charset="0"/>
              </a:rPr>
              <a:t>Higher Education leads to better wages.</a:t>
            </a:r>
            <a:endParaRPr lang="en-IN" sz="2800" dirty="0">
              <a:solidFill>
                <a:schemeClr val="tx1"/>
              </a:solidFill>
              <a:latin typeface="Brush Script MT" panose="03060802040406070304" pitchFamily="66" charset="0"/>
            </a:endParaRPr>
          </a:p>
        </p:txBody>
      </p:sp>
    </p:spTree>
    <p:extLst>
      <p:ext uri="{BB962C8B-B14F-4D97-AF65-F5344CB8AC3E}">
        <p14:creationId xmlns:p14="http://schemas.microsoft.com/office/powerpoint/2010/main" val="4278602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Picture 2">
            <a:extLst>
              <a:ext uri="{FF2B5EF4-FFF2-40B4-BE49-F238E27FC236}">
                <a16:creationId xmlns:a16="http://schemas.microsoft.com/office/drawing/2014/main" id="{4B8E9AC4-F6CE-A1D7-9DE5-56D2485442DD}"/>
              </a:ext>
            </a:extLst>
          </p:cNvPr>
          <p:cNvPicPr>
            <a:picLocks noChangeAspect="1"/>
          </p:cNvPicPr>
          <p:nvPr/>
        </p:nvPicPr>
        <p:blipFill>
          <a:blip r:embed="rId3"/>
          <a:stretch>
            <a:fillRect/>
          </a:stretch>
        </p:blipFill>
        <p:spPr>
          <a:xfrm>
            <a:off x="9858084" y="6545073"/>
            <a:ext cx="2333916" cy="312927"/>
          </a:xfrm>
          <a:prstGeom prst="rect">
            <a:avLst/>
          </a:prstGeom>
        </p:spPr>
      </p:pic>
      <p:sp>
        <p:nvSpPr>
          <p:cNvPr id="4" name="Google Shape;117;p5">
            <a:extLst>
              <a:ext uri="{FF2B5EF4-FFF2-40B4-BE49-F238E27FC236}">
                <a16:creationId xmlns:a16="http://schemas.microsoft.com/office/drawing/2014/main" id="{EBA9FC57-379F-F340-7693-F300D1F08B45}"/>
              </a:ext>
            </a:extLst>
          </p:cNvPr>
          <p:cNvSpPr txBox="1"/>
          <p:nvPr/>
        </p:nvSpPr>
        <p:spPr>
          <a:xfrm>
            <a:off x="6942185" y="796462"/>
            <a:ext cx="4749072" cy="1926188"/>
          </a:xfrm>
          <a:prstGeom prst="rect">
            <a:avLst/>
          </a:prstGeom>
          <a:noFill/>
          <a:ln>
            <a:noFill/>
          </a:ln>
        </p:spPr>
        <p:txBody>
          <a:bodyPr spcFirstLastPara="1" wrap="square" lIns="91425" tIns="45700" rIns="91425" bIns="457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rtl="0">
              <a:spcBef>
                <a:spcPts val="0"/>
              </a:spcBef>
              <a:spcAft>
                <a:spcPts val="0"/>
              </a:spcAft>
              <a:buClr>
                <a:srgbClr val="C00000"/>
              </a:buClr>
              <a:buSzPts val="4400"/>
              <a:buFont typeface="Libre Baskerville" panose="02000000000000000000"/>
              <a:buNone/>
            </a:pPr>
            <a:r>
              <a:rPr lang="en-IN" sz="9600" b="1" u="none" strike="noStrike" cap="none" dirty="0">
                <a:ln>
                  <a:solidFill>
                    <a:schemeClr val="tx2"/>
                  </a:solidFill>
                </a:ln>
                <a:solidFill>
                  <a:srgbClr val="C00000"/>
                </a:solidFill>
                <a:effectLst>
                  <a:outerShdw blurRad="38100" dist="38100" dir="2700000" algn="tl">
                    <a:srgbClr val="000000">
                      <a:alpha val="43137"/>
                    </a:srgbClr>
                  </a:outerShdw>
                </a:effectLst>
                <a:latin typeface="Fiolex Girls" panose="020B0603050302020204" pitchFamily="34" charset="0"/>
                <a:ea typeface="Libre Baskerville" panose="02000000000000000000"/>
                <a:cs typeface="Libre Baskerville" panose="02000000000000000000"/>
                <a:sym typeface="Libre Baskerville" panose="02000000000000000000"/>
              </a:rPr>
              <a:t>Thank You</a:t>
            </a:r>
            <a:endParaRPr sz="4800" b="1" u="none" strike="noStrike" cap="none" dirty="0">
              <a:ln>
                <a:solidFill>
                  <a:schemeClr val="tx2"/>
                </a:solidFill>
              </a:ln>
              <a:solidFill>
                <a:srgbClr val="C00000"/>
              </a:solidFill>
              <a:effectLst>
                <a:outerShdw blurRad="38100" dist="38100" dir="2700000" algn="tl">
                  <a:srgbClr val="000000">
                    <a:alpha val="43137"/>
                  </a:srgbClr>
                </a:outerShdw>
              </a:effectLst>
              <a:latin typeface="Fiolex Girls" panose="020B0603050302020204" pitchFamily="34" charset="0"/>
              <a:ea typeface="Calibri" panose="020F0502020204030204"/>
              <a:cs typeface="Calibri" panose="020F0502020204030204"/>
              <a:sym typeface="Calibri" panose="020F0502020204030204"/>
            </a:endParaRPr>
          </a:p>
        </p:txBody>
      </p:sp>
      <p:pic>
        <p:nvPicPr>
          <p:cNvPr id="6" name="Picture 5">
            <a:extLst>
              <a:ext uri="{FF2B5EF4-FFF2-40B4-BE49-F238E27FC236}">
                <a16:creationId xmlns:a16="http://schemas.microsoft.com/office/drawing/2014/main" id="{4DB1FE40-1B54-727C-2FA8-E26CD51C3C16}"/>
              </a:ext>
            </a:extLst>
          </p:cNvPr>
          <p:cNvPicPr>
            <a:picLocks noChangeAspect="1"/>
          </p:cNvPicPr>
          <p:nvPr/>
        </p:nvPicPr>
        <p:blipFill>
          <a:blip r:embed="rId4"/>
          <a:stretch>
            <a:fillRect/>
          </a:stretch>
        </p:blipFill>
        <p:spPr>
          <a:xfrm>
            <a:off x="2707141" y="2722650"/>
            <a:ext cx="5144093" cy="3443427"/>
          </a:xfrm>
          <a:prstGeom prst="rect">
            <a:avLst/>
          </a:prstGeom>
        </p:spPr>
      </p:pic>
      <p:pic>
        <p:nvPicPr>
          <p:cNvPr id="5" name="Picture 4">
            <a:extLst>
              <a:ext uri="{FF2B5EF4-FFF2-40B4-BE49-F238E27FC236}">
                <a16:creationId xmlns:a16="http://schemas.microsoft.com/office/drawing/2014/main" id="{F27BF0E2-2E1A-28DB-1C71-78028EBE1F78}"/>
              </a:ext>
            </a:extLst>
          </p:cNvPr>
          <p:cNvPicPr>
            <a:picLocks noChangeAspect="1"/>
          </p:cNvPicPr>
          <p:nvPr/>
        </p:nvPicPr>
        <p:blipFill>
          <a:blip r:embed="rId5"/>
          <a:stretch>
            <a:fillRect/>
          </a:stretch>
        </p:blipFill>
        <p:spPr>
          <a:xfrm>
            <a:off x="789894" y="691923"/>
            <a:ext cx="2143125" cy="2143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F3323-4383-E9F3-A780-143DF5A736D9}"/>
              </a:ext>
            </a:extLst>
          </p:cNvPr>
          <p:cNvPicPr>
            <a:picLocks noChangeAspect="1"/>
          </p:cNvPicPr>
          <p:nvPr/>
        </p:nvPicPr>
        <p:blipFill>
          <a:blip r:embed="rId2"/>
          <a:stretch>
            <a:fillRect/>
          </a:stretch>
        </p:blipFill>
        <p:spPr>
          <a:xfrm>
            <a:off x="1637385" y="2689499"/>
            <a:ext cx="10554615" cy="4168501"/>
          </a:xfrm>
          <a:prstGeom prst="rect">
            <a:avLst/>
          </a:prstGeom>
        </p:spPr>
      </p:pic>
      <p:sp>
        <p:nvSpPr>
          <p:cNvPr id="4" name="TextBox 3">
            <a:extLst>
              <a:ext uri="{FF2B5EF4-FFF2-40B4-BE49-F238E27FC236}">
                <a16:creationId xmlns:a16="http://schemas.microsoft.com/office/drawing/2014/main" id="{DCB2782F-5A11-0613-1DD8-2AFC6E6671F8}"/>
              </a:ext>
            </a:extLst>
          </p:cNvPr>
          <p:cNvSpPr txBox="1"/>
          <p:nvPr/>
        </p:nvSpPr>
        <p:spPr>
          <a:xfrm>
            <a:off x="95249" y="2301495"/>
            <a:ext cx="5362575" cy="400110"/>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latin typeface="Pristina" panose="03060402040406080204" pitchFamily="66" charset="0"/>
              </a:rPr>
              <a:t>We have to import all required libraries for Analysis .</a:t>
            </a:r>
          </a:p>
        </p:txBody>
      </p:sp>
      <p:sp>
        <p:nvSpPr>
          <p:cNvPr id="6" name="TextBox 5">
            <a:extLst>
              <a:ext uri="{FF2B5EF4-FFF2-40B4-BE49-F238E27FC236}">
                <a16:creationId xmlns:a16="http://schemas.microsoft.com/office/drawing/2014/main" id="{5A124E13-24D3-D09E-CEB4-7EEA3323215F}"/>
              </a:ext>
            </a:extLst>
          </p:cNvPr>
          <p:cNvSpPr txBox="1"/>
          <p:nvPr/>
        </p:nvSpPr>
        <p:spPr>
          <a:xfrm>
            <a:off x="95249" y="1821353"/>
            <a:ext cx="2009775" cy="400110"/>
          </a:xfrm>
          <a:prstGeom prst="rect">
            <a:avLst/>
          </a:prstGeom>
          <a:noFill/>
        </p:spPr>
        <p:txBody>
          <a:bodyPr wrap="square">
            <a:spAutoFit/>
          </a:bodyPr>
          <a:lstStyle/>
          <a:p>
            <a:pPr marL="285750" indent="-285750">
              <a:buClr>
                <a:srgbClr val="00B050"/>
              </a:buClr>
              <a:buFont typeface="Wingdings" panose="05000000000000000000" pitchFamily="2" charset="2"/>
              <a:buChar char="q"/>
            </a:pPr>
            <a:r>
              <a:rPr lang="en-US" sz="2000" b="1" u="sng" dirty="0">
                <a:solidFill>
                  <a:srgbClr val="C00000"/>
                </a:solidFill>
                <a:latin typeface="Georgia" panose="02040502050405020303" pitchFamily="18" charset="0"/>
              </a:rPr>
              <a:t>Step – 1 : -</a:t>
            </a:r>
            <a:endParaRPr lang="en-IN" sz="2000" dirty="0">
              <a:solidFill>
                <a:srgbClr val="C00000"/>
              </a:solidFill>
              <a:latin typeface="Georgia" panose="02040502050405020303" pitchFamily="18" charset="0"/>
            </a:endParaRPr>
          </a:p>
        </p:txBody>
      </p:sp>
      <p:pic>
        <p:nvPicPr>
          <p:cNvPr id="2" name="Picture 1">
            <a:extLst>
              <a:ext uri="{FF2B5EF4-FFF2-40B4-BE49-F238E27FC236}">
                <a16:creationId xmlns:a16="http://schemas.microsoft.com/office/drawing/2014/main" id="{7ABA42A4-CDD5-F4A9-C24B-87180B550479}"/>
              </a:ext>
            </a:extLst>
          </p:cNvPr>
          <p:cNvPicPr>
            <a:picLocks noChangeAspect="1"/>
          </p:cNvPicPr>
          <p:nvPr/>
        </p:nvPicPr>
        <p:blipFill>
          <a:blip r:embed="rId3"/>
          <a:stretch>
            <a:fillRect/>
          </a:stretch>
        </p:blipFill>
        <p:spPr>
          <a:xfrm>
            <a:off x="9675139" y="6520543"/>
            <a:ext cx="2516859" cy="337456"/>
          </a:xfrm>
          <a:prstGeom prst="rect">
            <a:avLst/>
          </a:prstGeom>
        </p:spPr>
      </p:pic>
    </p:spTree>
    <p:extLst>
      <p:ext uri="{BB962C8B-B14F-4D97-AF65-F5344CB8AC3E}">
        <p14:creationId xmlns:p14="http://schemas.microsoft.com/office/powerpoint/2010/main" val="221065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3D2B2-6A45-EB63-37DF-CA5587FEB37B}"/>
              </a:ext>
            </a:extLst>
          </p:cNvPr>
          <p:cNvPicPr>
            <a:picLocks noChangeAspect="1"/>
          </p:cNvPicPr>
          <p:nvPr/>
        </p:nvPicPr>
        <p:blipFill rotWithShape="1">
          <a:blip r:embed="rId2"/>
          <a:srcRect b="2889"/>
          <a:stretch/>
        </p:blipFill>
        <p:spPr>
          <a:xfrm>
            <a:off x="1744075" y="2695179"/>
            <a:ext cx="10447925" cy="4162821"/>
          </a:xfrm>
          <a:prstGeom prst="rect">
            <a:avLst/>
          </a:prstGeom>
        </p:spPr>
      </p:pic>
      <p:sp>
        <p:nvSpPr>
          <p:cNvPr id="4" name="TextBox 3">
            <a:extLst>
              <a:ext uri="{FF2B5EF4-FFF2-40B4-BE49-F238E27FC236}">
                <a16:creationId xmlns:a16="http://schemas.microsoft.com/office/drawing/2014/main" id="{A0D38062-6E4A-2743-93C1-019139CAFB90}"/>
              </a:ext>
            </a:extLst>
          </p:cNvPr>
          <p:cNvSpPr txBox="1"/>
          <p:nvPr/>
        </p:nvSpPr>
        <p:spPr>
          <a:xfrm>
            <a:off x="523875" y="2037243"/>
            <a:ext cx="9029700"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solidFill>
                  <a:srgbClr val="000000"/>
                </a:solidFill>
                <a:effectLst/>
                <a:latin typeface="Pristina" panose="03060402040406080204" pitchFamily="66" charset="0"/>
              </a:rPr>
              <a:t>Importing the data  into a dataframe and displaying the head, shape, descriptions and info .</a:t>
            </a:r>
            <a:endParaRPr lang="en-IN" sz="2000" b="1" dirty="0">
              <a:latin typeface="Pristina" panose="03060402040406080204" pitchFamily="66" charset="0"/>
            </a:endParaRPr>
          </a:p>
        </p:txBody>
      </p:sp>
      <p:pic>
        <p:nvPicPr>
          <p:cNvPr id="2" name="Picture 1">
            <a:extLst>
              <a:ext uri="{FF2B5EF4-FFF2-40B4-BE49-F238E27FC236}">
                <a16:creationId xmlns:a16="http://schemas.microsoft.com/office/drawing/2014/main" id="{C7D59426-32DB-B170-BBC6-F16566F75093}"/>
              </a:ext>
            </a:extLst>
          </p:cNvPr>
          <p:cNvPicPr>
            <a:picLocks noChangeAspect="1"/>
          </p:cNvPicPr>
          <p:nvPr/>
        </p:nvPicPr>
        <p:blipFill>
          <a:blip r:embed="rId3"/>
          <a:stretch>
            <a:fillRect/>
          </a:stretch>
        </p:blipFill>
        <p:spPr>
          <a:xfrm>
            <a:off x="9775371" y="6533982"/>
            <a:ext cx="2416627" cy="324017"/>
          </a:xfrm>
          <a:prstGeom prst="rect">
            <a:avLst/>
          </a:prstGeom>
        </p:spPr>
      </p:pic>
    </p:spTree>
    <p:extLst>
      <p:ext uri="{BB962C8B-B14F-4D97-AF65-F5344CB8AC3E}">
        <p14:creationId xmlns:p14="http://schemas.microsoft.com/office/powerpoint/2010/main" val="423992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45918B-D648-EB1F-E152-1FC54C35EA68}"/>
              </a:ext>
            </a:extLst>
          </p:cNvPr>
          <p:cNvPicPr>
            <a:picLocks noChangeAspect="1"/>
          </p:cNvPicPr>
          <p:nvPr/>
        </p:nvPicPr>
        <p:blipFill>
          <a:blip r:embed="rId2"/>
          <a:stretch>
            <a:fillRect/>
          </a:stretch>
        </p:blipFill>
        <p:spPr>
          <a:xfrm>
            <a:off x="110218" y="133814"/>
            <a:ext cx="8258507" cy="6590371"/>
          </a:xfrm>
          <a:prstGeom prst="rect">
            <a:avLst/>
          </a:prstGeom>
        </p:spPr>
      </p:pic>
      <p:pic>
        <p:nvPicPr>
          <p:cNvPr id="9" name="Picture 8">
            <a:extLst>
              <a:ext uri="{FF2B5EF4-FFF2-40B4-BE49-F238E27FC236}">
                <a16:creationId xmlns:a16="http://schemas.microsoft.com/office/drawing/2014/main" id="{34599F18-88C2-DC6B-A7B2-B0D65620C2FA}"/>
              </a:ext>
            </a:extLst>
          </p:cNvPr>
          <p:cNvPicPr>
            <a:picLocks noChangeAspect="1"/>
          </p:cNvPicPr>
          <p:nvPr/>
        </p:nvPicPr>
        <p:blipFill>
          <a:blip r:embed="rId3"/>
          <a:stretch>
            <a:fillRect/>
          </a:stretch>
        </p:blipFill>
        <p:spPr>
          <a:xfrm>
            <a:off x="8782050" y="6400800"/>
            <a:ext cx="3409950" cy="457200"/>
          </a:xfrm>
          <a:prstGeom prst="rect">
            <a:avLst/>
          </a:prstGeom>
        </p:spPr>
      </p:pic>
    </p:spTree>
    <p:extLst>
      <p:ext uri="{BB962C8B-B14F-4D97-AF65-F5344CB8AC3E}">
        <p14:creationId xmlns:p14="http://schemas.microsoft.com/office/powerpoint/2010/main" val="3030005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EC86E-2A40-506D-61D5-D959827EBB86}"/>
              </a:ext>
            </a:extLst>
          </p:cNvPr>
          <p:cNvPicPr>
            <a:picLocks noChangeAspect="1"/>
          </p:cNvPicPr>
          <p:nvPr/>
        </p:nvPicPr>
        <p:blipFill>
          <a:blip r:embed="rId2"/>
          <a:stretch>
            <a:fillRect/>
          </a:stretch>
        </p:blipFill>
        <p:spPr>
          <a:xfrm>
            <a:off x="272232" y="2343150"/>
            <a:ext cx="11407779" cy="3876830"/>
          </a:xfrm>
          <a:prstGeom prst="rect">
            <a:avLst/>
          </a:prstGeom>
        </p:spPr>
      </p:pic>
      <p:pic>
        <p:nvPicPr>
          <p:cNvPr id="6" name="Picture 5">
            <a:extLst>
              <a:ext uri="{FF2B5EF4-FFF2-40B4-BE49-F238E27FC236}">
                <a16:creationId xmlns:a16="http://schemas.microsoft.com/office/drawing/2014/main" id="{E395E3F2-8F75-9CB7-D152-1B273C69AED8}"/>
              </a:ext>
            </a:extLst>
          </p:cNvPr>
          <p:cNvPicPr>
            <a:picLocks noChangeAspect="1"/>
          </p:cNvPicPr>
          <p:nvPr/>
        </p:nvPicPr>
        <p:blipFill>
          <a:blip r:embed="rId3"/>
          <a:stretch>
            <a:fillRect/>
          </a:stretch>
        </p:blipFill>
        <p:spPr>
          <a:xfrm>
            <a:off x="8782050" y="6400800"/>
            <a:ext cx="3409950" cy="457200"/>
          </a:xfrm>
          <a:prstGeom prst="rect">
            <a:avLst/>
          </a:prstGeom>
        </p:spPr>
      </p:pic>
    </p:spTree>
    <p:extLst>
      <p:ext uri="{BB962C8B-B14F-4D97-AF65-F5344CB8AC3E}">
        <p14:creationId xmlns:p14="http://schemas.microsoft.com/office/powerpoint/2010/main" val="378560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ECE6993-A324-6E47-4F7E-17A422E88445}"/>
              </a:ext>
            </a:extLst>
          </p:cNvPr>
          <p:cNvSpPr>
            <a:spLocks noGrp="1"/>
          </p:cNvSpPr>
          <p:nvPr/>
        </p:nvSpPr>
        <p:spPr>
          <a:xfrm>
            <a:off x="4235414" y="632312"/>
            <a:ext cx="7131123" cy="4850426"/>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4000" b="0" kern="1200" cap="none">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1500" b="1" i="0" dirty="0">
                <a:solidFill>
                  <a:schemeClr val="bg1"/>
                </a:solidFill>
                <a:effectLst>
                  <a:outerShdw blurRad="38100" dist="38100" dir="2700000" algn="tl">
                    <a:srgbClr val="000000">
                      <a:alpha val="43137"/>
                    </a:srgbClr>
                  </a:outerShdw>
                </a:effectLst>
                <a:latin typeface="Goudy Old Style" panose="02020502050305020303" pitchFamily="18" charset="0"/>
              </a:rPr>
              <a:t>Exploratory</a:t>
            </a:r>
            <a:br>
              <a:rPr lang="en-US" sz="11500" b="1" i="0" dirty="0">
                <a:solidFill>
                  <a:schemeClr val="bg1"/>
                </a:solidFill>
                <a:effectLst>
                  <a:outerShdw blurRad="38100" dist="38100" dir="2700000" algn="tl">
                    <a:srgbClr val="000000">
                      <a:alpha val="43137"/>
                    </a:srgbClr>
                  </a:outerShdw>
                </a:effectLst>
                <a:latin typeface="Goudy Old Style" panose="02020502050305020303" pitchFamily="18" charset="0"/>
              </a:rPr>
            </a:br>
            <a:r>
              <a:rPr lang="en-US" sz="11500" b="1" i="0" dirty="0">
                <a:solidFill>
                  <a:schemeClr val="bg1"/>
                </a:solidFill>
                <a:effectLst>
                  <a:outerShdw blurRad="38100" dist="38100" dir="2700000" algn="tl">
                    <a:srgbClr val="000000">
                      <a:alpha val="43137"/>
                    </a:srgbClr>
                  </a:outerShdw>
                </a:effectLst>
                <a:latin typeface="Goudy Old Style" panose="02020502050305020303" pitchFamily="18" charset="0"/>
              </a:rPr>
              <a:t>		Data</a:t>
            </a:r>
            <a:br>
              <a:rPr lang="en-US" sz="11500" b="1" i="0" dirty="0">
                <a:solidFill>
                  <a:schemeClr val="bg1"/>
                </a:solidFill>
                <a:effectLst>
                  <a:outerShdw blurRad="38100" dist="38100" dir="2700000" algn="tl">
                    <a:srgbClr val="000000">
                      <a:alpha val="43137"/>
                    </a:srgbClr>
                  </a:outerShdw>
                </a:effectLst>
                <a:latin typeface="Goudy Old Style" panose="02020502050305020303" pitchFamily="18" charset="0"/>
              </a:rPr>
            </a:br>
            <a:r>
              <a:rPr lang="en-US" sz="11500" b="1" i="0" dirty="0">
                <a:solidFill>
                  <a:schemeClr val="bg1"/>
                </a:solidFill>
                <a:effectLst>
                  <a:outerShdw blurRad="38100" dist="38100" dir="2700000" algn="tl">
                    <a:srgbClr val="000000">
                      <a:alpha val="43137"/>
                    </a:srgbClr>
                  </a:outerShdw>
                </a:effectLst>
                <a:latin typeface="Goudy Old Style" panose="02020502050305020303" pitchFamily="18" charset="0"/>
              </a:rPr>
              <a:t>	Analysis</a:t>
            </a:r>
            <a:endParaRPr lang="en-US" sz="11500" dirty="0">
              <a:solidFill>
                <a:schemeClr val="bg1"/>
              </a:solidFill>
              <a:effectLst>
                <a:outerShdw blurRad="38100" dist="38100" dir="2700000" algn="tl">
                  <a:srgbClr val="000000">
                    <a:alpha val="43137"/>
                  </a:srgbClr>
                </a:outerShdw>
              </a:effectLst>
              <a:latin typeface="Goudy Old Style" panose="02020502050305020303" pitchFamily="18" charset="0"/>
            </a:endParaRPr>
          </a:p>
        </p:txBody>
      </p:sp>
      <p:sp>
        <p:nvSpPr>
          <p:cNvPr id="3" name="Star: 4 Points 2">
            <a:extLst>
              <a:ext uri="{FF2B5EF4-FFF2-40B4-BE49-F238E27FC236}">
                <a16:creationId xmlns:a16="http://schemas.microsoft.com/office/drawing/2014/main" id="{985EC528-EB2E-0CBA-B3D4-3A4F791718A7}"/>
              </a:ext>
            </a:extLst>
          </p:cNvPr>
          <p:cNvSpPr/>
          <p:nvPr/>
        </p:nvSpPr>
        <p:spPr>
          <a:xfrm>
            <a:off x="3283380" y="1216455"/>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sp>
        <p:nvSpPr>
          <p:cNvPr id="4" name="Star: 4 Points 3">
            <a:extLst>
              <a:ext uri="{FF2B5EF4-FFF2-40B4-BE49-F238E27FC236}">
                <a16:creationId xmlns:a16="http://schemas.microsoft.com/office/drawing/2014/main" id="{F8987E10-1627-0679-2548-560F7F4DA401}"/>
              </a:ext>
            </a:extLst>
          </p:cNvPr>
          <p:cNvSpPr/>
          <p:nvPr/>
        </p:nvSpPr>
        <p:spPr>
          <a:xfrm>
            <a:off x="10150905" y="4493055"/>
            <a:ext cx="557939" cy="557939"/>
          </a:xfrm>
          <a:prstGeom prst="star4">
            <a:avLst/>
          </a:prstGeom>
          <a:solidFill>
            <a:schemeClr val="bg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chemeClr val="bg1"/>
              </a:solidFill>
            </a:endParaRPr>
          </a:p>
        </p:txBody>
      </p:sp>
      <p:pic>
        <p:nvPicPr>
          <p:cNvPr id="6" name="Picture 5">
            <a:extLst>
              <a:ext uri="{FF2B5EF4-FFF2-40B4-BE49-F238E27FC236}">
                <a16:creationId xmlns:a16="http://schemas.microsoft.com/office/drawing/2014/main" id="{BC0733EC-B463-40F6-4E88-3830DDDC3E62}"/>
              </a:ext>
            </a:extLst>
          </p:cNvPr>
          <p:cNvPicPr>
            <a:picLocks noChangeAspect="1"/>
          </p:cNvPicPr>
          <p:nvPr/>
        </p:nvPicPr>
        <p:blipFill>
          <a:blip r:embed="rId2"/>
          <a:stretch>
            <a:fillRect/>
          </a:stretch>
        </p:blipFill>
        <p:spPr>
          <a:xfrm>
            <a:off x="8782050" y="6400800"/>
            <a:ext cx="3409950" cy="457200"/>
          </a:xfrm>
          <a:prstGeom prst="rect">
            <a:avLst/>
          </a:prstGeom>
        </p:spPr>
      </p:pic>
    </p:spTree>
    <p:extLst>
      <p:ext uri="{BB962C8B-B14F-4D97-AF65-F5344CB8AC3E}">
        <p14:creationId xmlns:p14="http://schemas.microsoft.com/office/powerpoint/2010/main" val="1676755908"/>
      </p:ext>
    </p:extLst>
  </p:cSld>
  <p:clrMapOvr>
    <a:masterClrMapping/>
  </p:clrMapOvr>
</p:sld>
</file>

<file path=ppt/theme/_rels/them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0002-4-step-diagram-design-for-powerpoi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isp">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Wisp</Template>
  <TotalTime>979</TotalTime>
  <Words>2607</Words>
  <Application>Microsoft Office PowerPoint</Application>
  <PresentationFormat>Widescreen</PresentationFormat>
  <Paragraphs>148</Paragraphs>
  <Slides>49</Slides>
  <Notes>12</Notes>
  <HiddenSlides>0</HiddenSlides>
  <MMClips>0</MMClips>
  <ScaleCrop>false</ScaleCrop>
  <HeadingPairs>
    <vt:vector size="6" baseType="variant">
      <vt:variant>
        <vt:lpstr>Fonts Used</vt:lpstr>
      </vt:variant>
      <vt:variant>
        <vt:i4>19</vt:i4>
      </vt:variant>
      <vt:variant>
        <vt:lpstr>Theme</vt:lpstr>
      </vt:variant>
      <vt:variant>
        <vt:i4>9</vt:i4>
      </vt:variant>
      <vt:variant>
        <vt:lpstr>Slide Titles</vt:lpstr>
      </vt:variant>
      <vt:variant>
        <vt:i4>49</vt:i4>
      </vt:variant>
    </vt:vector>
  </HeadingPairs>
  <TitlesOfParts>
    <vt:vector size="77" baseType="lpstr">
      <vt:lpstr>Brush Script MT</vt:lpstr>
      <vt:lpstr>Lato Black</vt:lpstr>
      <vt:lpstr>Garamond</vt:lpstr>
      <vt:lpstr>Calibri</vt:lpstr>
      <vt:lpstr>Georgia</vt:lpstr>
      <vt:lpstr>Bradley Hand ITC</vt:lpstr>
      <vt:lpstr>Fiolex Girls</vt:lpstr>
      <vt:lpstr>Wingdings</vt:lpstr>
      <vt:lpstr>Gabriola</vt:lpstr>
      <vt:lpstr>Pristina</vt:lpstr>
      <vt:lpstr>Calibri Light</vt:lpstr>
      <vt:lpstr>Century Gothic</vt:lpstr>
      <vt:lpstr>Californian FB</vt:lpstr>
      <vt:lpstr>Goudy Old Style</vt:lpstr>
      <vt:lpstr>Open Sans</vt:lpstr>
      <vt:lpstr>Arial</vt:lpstr>
      <vt:lpstr>Libre Baskerville</vt:lpstr>
      <vt:lpstr>Monotype Corsiva</vt:lpstr>
      <vt:lpstr>Wingdings 3</vt:lpstr>
      <vt:lpstr>2_Office Theme</vt:lpstr>
      <vt:lpstr>40002-4-step-diagram-design-for-powerpoint</vt:lpstr>
      <vt:lpstr>Diseño predeterminado</vt:lpstr>
      <vt:lpstr>1_Diseño predeterminado</vt:lpstr>
      <vt:lpstr>2_Diseño predeterminado</vt:lpstr>
      <vt:lpstr>Office Theme</vt:lpstr>
      <vt:lpstr>Wisp</vt:lpstr>
      <vt:lpstr>3_Diseño predeterminado</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N Madhu</cp:lastModifiedBy>
  <cp:revision>54</cp:revision>
  <dcterms:created xsi:type="dcterms:W3CDTF">2021-02-16T05:19:01Z</dcterms:created>
  <dcterms:modified xsi:type="dcterms:W3CDTF">2024-02-27T07:22:21Z</dcterms:modified>
</cp:coreProperties>
</file>